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sldIdLst>
    <p:sldId id="264" r:id="rId5"/>
    <p:sldId id="266" r:id="rId6"/>
    <p:sldId id="263" r:id="rId7"/>
    <p:sldId id="265" r:id="rId8"/>
    <p:sldId id="257" r:id="rId9"/>
    <p:sldId id="268" r:id="rId10"/>
    <p:sldId id="267" r:id="rId11"/>
    <p:sldId id="259" r:id="rId12"/>
    <p:sldId id="260" r:id="rId13"/>
    <p:sldId id="261"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8C2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020EBE-4631-4BB2-F8DE-E312C99DE4F3}" v="664" dt="2025-02-17T18:49:16.984"/>
    <p1510:client id="{CA717CC5-C126-4DAF-A526-896FCD4ACEEC}" v="334" dt="2025-02-17T19:26:03.2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11" d="100"/>
          <a:sy n="111" d="100"/>
        </p:scale>
        <p:origin x="30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ssy Liu" userId="S::mliu@coloradocollege.edu::19f25f2d-91ea-46af-aa06-599f24903d99" providerId="AD" clId="Web-{C4020EBE-4631-4BB2-F8DE-E312C99DE4F3}"/>
    <pc:docChg chg="addSld delSld modSld sldOrd">
      <pc:chgData name="Missy Liu" userId="S::mliu@coloradocollege.edu::19f25f2d-91ea-46af-aa06-599f24903d99" providerId="AD" clId="Web-{C4020EBE-4631-4BB2-F8DE-E312C99DE4F3}" dt="2025-02-17T18:49:16.984" v="486" actId="1076"/>
      <pc:docMkLst>
        <pc:docMk/>
      </pc:docMkLst>
      <pc:sldChg chg="addSp delSp modSp add del">
        <pc:chgData name="Missy Liu" userId="S::mliu@coloradocollege.edu::19f25f2d-91ea-46af-aa06-599f24903d99" providerId="AD" clId="Web-{C4020EBE-4631-4BB2-F8DE-E312C99DE4F3}" dt="2025-02-17T17:02:25.265" v="15"/>
        <pc:sldMkLst>
          <pc:docMk/>
          <pc:sldMk cId="109857222" sldId="256"/>
        </pc:sldMkLst>
        <pc:spChg chg="add del">
          <ac:chgData name="Missy Liu" userId="S::mliu@coloradocollege.edu::19f25f2d-91ea-46af-aa06-599f24903d99" providerId="AD" clId="Web-{C4020EBE-4631-4BB2-F8DE-E312C99DE4F3}" dt="2025-02-17T17:02:19.437" v="13"/>
          <ac:spMkLst>
            <pc:docMk/>
            <pc:sldMk cId="109857222" sldId="256"/>
            <ac:spMk id="4" creationId="{6F5A5072-7B47-4D32-B52A-4EBBF590B8A5}"/>
          </ac:spMkLst>
        </pc:spChg>
        <pc:spChg chg="add del">
          <ac:chgData name="Missy Liu" userId="S::mliu@coloradocollege.edu::19f25f2d-91ea-46af-aa06-599f24903d99" providerId="AD" clId="Web-{C4020EBE-4631-4BB2-F8DE-E312C99DE4F3}" dt="2025-02-17T17:02:19.437" v="13"/>
          <ac:spMkLst>
            <pc:docMk/>
            <pc:sldMk cId="109857222" sldId="256"/>
            <ac:spMk id="5" creationId="{9715DAF0-AE1B-46C9-8A6B-DB2AA05AB91D}"/>
          </ac:spMkLst>
        </pc:spChg>
        <pc:spChg chg="add del">
          <ac:chgData name="Missy Liu" userId="S::mliu@coloradocollege.edu::19f25f2d-91ea-46af-aa06-599f24903d99" providerId="AD" clId="Web-{C4020EBE-4631-4BB2-F8DE-E312C99DE4F3}" dt="2025-02-17T17:02:19.437" v="13"/>
          <ac:spMkLst>
            <pc:docMk/>
            <pc:sldMk cId="109857222" sldId="256"/>
            <ac:spMk id="6" creationId="{6016219D-510E-4184-9090-6D5578A87BD1}"/>
          </ac:spMkLst>
        </pc:spChg>
        <pc:spChg chg="add del">
          <ac:chgData name="Missy Liu" userId="S::mliu@coloradocollege.edu::19f25f2d-91ea-46af-aa06-599f24903d99" providerId="AD" clId="Web-{C4020EBE-4631-4BB2-F8DE-E312C99DE4F3}" dt="2025-02-17T17:02:19.437" v="13"/>
          <ac:spMkLst>
            <pc:docMk/>
            <pc:sldMk cId="109857222" sldId="256"/>
            <ac:spMk id="7" creationId="{AFF4A713-7B75-4B21-90D7-5AB19547C728}"/>
          </ac:spMkLst>
        </pc:spChg>
        <pc:spChg chg="add del">
          <ac:chgData name="Missy Liu" userId="S::mliu@coloradocollege.edu::19f25f2d-91ea-46af-aa06-599f24903d99" providerId="AD" clId="Web-{C4020EBE-4631-4BB2-F8DE-E312C99DE4F3}" dt="2025-02-17T17:02:19.437" v="13"/>
          <ac:spMkLst>
            <pc:docMk/>
            <pc:sldMk cId="109857222" sldId="256"/>
            <ac:spMk id="8" creationId="{DC631C0B-6DA6-4E57-8231-CE32B3434A7E}"/>
          </ac:spMkLst>
        </pc:spChg>
        <pc:spChg chg="add del">
          <ac:chgData name="Missy Liu" userId="S::mliu@coloradocollege.edu::19f25f2d-91ea-46af-aa06-599f24903d99" providerId="AD" clId="Web-{C4020EBE-4631-4BB2-F8DE-E312C99DE4F3}" dt="2025-02-17T17:02:19.437" v="13"/>
          <ac:spMkLst>
            <pc:docMk/>
            <pc:sldMk cId="109857222" sldId="256"/>
            <ac:spMk id="9" creationId="{C29501E6-A978-4A61-9689-9085AF97A53A}"/>
          </ac:spMkLst>
        </pc:spChg>
        <pc:spChg chg="add del">
          <ac:chgData name="Missy Liu" userId="S::mliu@coloradocollege.edu::19f25f2d-91ea-46af-aa06-599f24903d99" providerId="AD" clId="Web-{C4020EBE-4631-4BB2-F8DE-E312C99DE4F3}" dt="2025-02-17T17:02:19.437" v="13"/>
          <ac:spMkLst>
            <pc:docMk/>
            <pc:sldMk cId="109857222" sldId="256"/>
            <ac:spMk id="10" creationId="{DDE0DC47-1206-AB0F-4CAA-2498DA96EA2D}"/>
          </ac:spMkLst>
        </pc:spChg>
        <pc:spChg chg="add del mod">
          <ac:chgData name="Missy Liu" userId="S::mliu@coloradocollege.edu::19f25f2d-91ea-46af-aa06-599f24903d99" providerId="AD" clId="Web-{C4020EBE-4631-4BB2-F8DE-E312C99DE4F3}" dt="2025-02-17T17:02:19.437" v="13"/>
          <ac:spMkLst>
            <pc:docMk/>
            <pc:sldMk cId="109857222" sldId="256"/>
            <ac:spMk id="12" creationId="{944654E0-6E78-2F0E-67B4-BC43CCE40A6A}"/>
          </ac:spMkLst>
        </pc:spChg>
        <pc:picChg chg="add del">
          <ac:chgData name="Missy Liu" userId="S::mliu@coloradocollege.edu::19f25f2d-91ea-46af-aa06-599f24903d99" providerId="AD" clId="Web-{C4020EBE-4631-4BB2-F8DE-E312C99DE4F3}" dt="2025-02-17T17:02:19.437" v="13"/>
          <ac:picMkLst>
            <pc:docMk/>
            <pc:sldMk cId="109857222" sldId="256"/>
            <ac:picMk id="13" creationId="{DFE17733-7133-4EE8-C857-D84534A05775}"/>
          </ac:picMkLst>
        </pc:picChg>
      </pc:sldChg>
      <pc:sldChg chg="addSp delSp modSp">
        <pc:chgData name="Missy Liu" userId="S::mliu@coloradocollege.edu::19f25f2d-91ea-46af-aa06-599f24903d99" providerId="AD" clId="Web-{C4020EBE-4631-4BB2-F8DE-E312C99DE4F3}" dt="2025-02-17T17:30:54.055" v="216" actId="14100"/>
        <pc:sldMkLst>
          <pc:docMk/>
          <pc:sldMk cId="3479114862" sldId="257"/>
        </pc:sldMkLst>
        <pc:spChg chg="del mod">
          <ac:chgData name="Missy Liu" userId="S::mliu@coloradocollege.edu::19f25f2d-91ea-46af-aa06-599f24903d99" providerId="AD" clId="Web-{C4020EBE-4631-4BB2-F8DE-E312C99DE4F3}" dt="2025-02-17T17:14:14.016" v="53"/>
          <ac:spMkLst>
            <pc:docMk/>
            <pc:sldMk cId="3479114862" sldId="257"/>
            <ac:spMk id="2" creationId="{94958056-96A5-8492-CE8C-16B4F8F502D0}"/>
          </ac:spMkLst>
        </pc:spChg>
        <pc:spChg chg="del mod">
          <ac:chgData name="Missy Liu" userId="S::mliu@coloradocollege.edu::19f25f2d-91ea-46af-aa06-599f24903d99" providerId="AD" clId="Web-{C4020EBE-4631-4BB2-F8DE-E312C99DE4F3}" dt="2025-02-17T17:14:20.282" v="55"/>
          <ac:spMkLst>
            <pc:docMk/>
            <pc:sldMk cId="3479114862" sldId="257"/>
            <ac:spMk id="3" creationId="{6F528162-9691-8982-6821-00BD3B87F66B}"/>
          </ac:spMkLst>
        </pc:spChg>
        <pc:spChg chg="add del mod">
          <ac:chgData name="Missy Liu" userId="S::mliu@coloradocollege.edu::19f25f2d-91ea-46af-aa06-599f24903d99" providerId="AD" clId="Web-{C4020EBE-4631-4BB2-F8DE-E312C99DE4F3}" dt="2025-02-17T17:14:22.063" v="56"/>
          <ac:spMkLst>
            <pc:docMk/>
            <pc:sldMk cId="3479114862" sldId="257"/>
            <ac:spMk id="5" creationId="{227C756B-B14A-567B-0BB8-A7443027A3C7}"/>
          </ac:spMkLst>
        </pc:spChg>
        <pc:spChg chg="del mod">
          <ac:chgData name="Missy Liu" userId="S::mliu@coloradocollege.edu::19f25f2d-91ea-46af-aa06-599f24903d99" providerId="AD" clId="Web-{C4020EBE-4631-4BB2-F8DE-E312C99DE4F3}" dt="2025-02-17T17:24:47.812" v="82"/>
          <ac:spMkLst>
            <pc:docMk/>
            <pc:sldMk cId="3479114862" sldId="257"/>
            <ac:spMk id="6" creationId="{8A1D8C6A-F658-6F6E-DAE0-3563D9F1F631}"/>
          </ac:spMkLst>
        </pc:spChg>
        <pc:spChg chg="del">
          <ac:chgData name="Missy Liu" userId="S::mliu@coloradocollege.edu::19f25f2d-91ea-46af-aa06-599f24903d99" providerId="AD" clId="Web-{C4020EBE-4631-4BB2-F8DE-E312C99DE4F3}" dt="2025-02-17T17:14:29.735" v="59"/>
          <ac:spMkLst>
            <pc:docMk/>
            <pc:sldMk cId="3479114862" sldId="257"/>
            <ac:spMk id="8" creationId="{BD37CC8D-6F74-293B-DFA3-4C1CD2D3B0EC}"/>
          </ac:spMkLst>
        </pc:spChg>
        <pc:spChg chg="add">
          <ac:chgData name="Missy Liu" userId="S::mliu@coloradocollege.edu::19f25f2d-91ea-46af-aa06-599f24903d99" providerId="AD" clId="Web-{C4020EBE-4631-4BB2-F8DE-E312C99DE4F3}" dt="2025-02-17T17:14:32.782" v="60"/>
          <ac:spMkLst>
            <pc:docMk/>
            <pc:sldMk cId="3479114862" sldId="257"/>
            <ac:spMk id="10" creationId="{C2DD0213-8CE0-B369-9268-4800CE080FAA}"/>
          </ac:spMkLst>
        </pc:spChg>
        <pc:spChg chg="add">
          <ac:chgData name="Missy Liu" userId="S::mliu@coloradocollege.edu::19f25f2d-91ea-46af-aa06-599f24903d99" providerId="AD" clId="Web-{C4020EBE-4631-4BB2-F8DE-E312C99DE4F3}" dt="2025-02-17T17:14:32.782" v="60"/>
          <ac:spMkLst>
            <pc:docMk/>
            <pc:sldMk cId="3479114862" sldId="257"/>
            <ac:spMk id="11" creationId="{B173F24B-E1A5-E1F9-CACF-5F167E59816B}"/>
          </ac:spMkLst>
        </pc:spChg>
        <pc:spChg chg="add">
          <ac:chgData name="Missy Liu" userId="S::mliu@coloradocollege.edu::19f25f2d-91ea-46af-aa06-599f24903d99" providerId="AD" clId="Web-{C4020EBE-4631-4BB2-F8DE-E312C99DE4F3}" dt="2025-02-17T17:14:32.782" v="60"/>
          <ac:spMkLst>
            <pc:docMk/>
            <pc:sldMk cId="3479114862" sldId="257"/>
            <ac:spMk id="12" creationId="{8A7B9C86-BA4C-F166-CBBB-849DE3A7BDA0}"/>
          </ac:spMkLst>
        </pc:spChg>
        <pc:spChg chg="add mod">
          <ac:chgData name="Missy Liu" userId="S::mliu@coloradocollege.edu::19f25f2d-91ea-46af-aa06-599f24903d99" providerId="AD" clId="Web-{C4020EBE-4631-4BB2-F8DE-E312C99DE4F3}" dt="2025-02-17T17:24:57.860" v="84" actId="1076"/>
          <ac:spMkLst>
            <pc:docMk/>
            <pc:sldMk cId="3479114862" sldId="257"/>
            <ac:spMk id="14" creationId="{16087F69-52F0-843A-72E5-B9D98DC1110B}"/>
          </ac:spMkLst>
        </pc:spChg>
        <pc:spChg chg="add mod">
          <ac:chgData name="Missy Liu" userId="S::mliu@coloradocollege.edu::19f25f2d-91ea-46af-aa06-599f24903d99" providerId="AD" clId="Web-{C4020EBE-4631-4BB2-F8DE-E312C99DE4F3}" dt="2025-02-17T17:25:20.001" v="89" actId="1076"/>
          <ac:spMkLst>
            <pc:docMk/>
            <pc:sldMk cId="3479114862" sldId="257"/>
            <ac:spMk id="16" creationId="{ECEC53AF-8210-3A82-577F-7B4C2185ADB1}"/>
          </ac:spMkLst>
        </pc:spChg>
        <pc:spChg chg="add del">
          <ac:chgData name="Missy Liu" userId="S::mliu@coloradocollege.edu::19f25f2d-91ea-46af-aa06-599f24903d99" providerId="AD" clId="Web-{C4020EBE-4631-4BB2-F8DE-E312C99DE4F3}" dt="2025-02-17T17:25:35.564" v="91"/>
          <ac:spMkLst>
            <pc:docMk/>
            <pc:sldMk cId="3479114862" sldId="257"/>
            <ac:spMk id="17" creationId="{C044CC71-86DF-3340-298C-3536C7D9168E}"/>
          </ac:spMkLst>
        </pc:spChg>
        <pc:spChg chg="add mod">
          <ac:chgData name="Missy Liu" userId="S::mliu@coloradocollege.edu::19f25f2d-91ea-46af-aa06-599f24903d99" providerId="AD" clId="Web-{C4020EBE-4631-4BB2-F8DE-E312C99DE4F3}" dt="2025-02-17T17:26:10.424" v="101" actId="1076"/>
          <ac:spMkLst>
            <pc:docMk/>
            <pc:sldMk cId="3479114862" sldId="257"/>
            <ac:spMk id="18" creationId="{4BCBEB11-9686-2811-9B85-4F26854F9393}"/>
          </ac:spMkLst>
        </pc:spChg>
        <pc:spChg chg="add mod">
          <ac:chgData name="Missy Liu" userId="S::mliu@coloradocollege.edu::19f25f2d-91ea-46af-aa06-599f24903d99" providerId="AD" clId="Web-{C4020EBE-4631-4BB2-F8DE-E312C99DE4F3}" dt="2025-02-17T17:26:56.831" v="111" actId="1076"/>
          <ac:spMkLst>
            <pc:docMk/>
            <pc:sldMk cId="3479114862" sldId="257"/>
            <ac:spMk id="21" creationId="{705DA4B0-FB43-9D36-4A7D-85B4B6646B57}"/>
          </ac:spMkLst>
        </pc:spChg>
        <pc:spChg chg="add mod">
          <ac:chgData name="Missy Liu" userId="S::mliu@coloradocollege.edu::19f25f2d-91ea-46af-aa06-599f24903d99" providerId="AD" clId="Web-{C4020EBE-4631-4BB2-F8DE-E312C99DE4F3}" dt="2025-02-17T17:29:57.820" v="208" actId="20577"/>
          <ac:spMkLst>
            <pc:docMk/>
            <pc:sldMk cId="3479114862" sldId="257"/>
            <ac:spMk id="22" creationId="{8BC727D7-4BB3-E013-604A-9CAC750DF147}"/>
          </ac:spMkLst>
        </pc:spChg>
        <pc:spChg chg="add mod">
          <ac:chgData name="Missy Liu" userId="S::mliu@coloradocollege.edu::19f25f2d-91ea-46af-aa06-599f24903d99" providerId="AD" clId="Web-{C4020EBE-4631-4BB2-F8DE-E312C99DE4F3}" dt="2025-02-17T17:29:45.616" v="207" actId="20577"/>
          <ac:spMkLst>
            <pc:docMk/>
            <pc:sldMk cId="3479114862" sldId="257"/>
            <ac:spMk id="23" creationId="{9FA53D77-497C-BB16-D546-C078D67571EF}"/>
          </ac:spMkLst>
        </pc:spChg>
        <pc:spChg chg="add mod">
          <ac:chgData name="Missy Liu" userId="S::mliu@coloradocollege.edu::19f25f2d-91ea-46af-aa06-599f24903d99" providerId="AD" clId="Web-{C4020EBE-4631-4BB2-F8DE-E312C99DE4F3}" dt="2025-02-17T17:30:54.055" v="216" actId="14100"/>
          <ac:spMkLst>
            <pc:docMk/>
            <pc:sldMk cId="3479114862" sldId="257"/>
            <ac:spMk id="24" creationId="{D5F212AE-18A3-2123-72A2-78025B94EDAB}"/>
          </ac:spMkLst>
        </pc:spChg>
        <pc:picChg chg="del mod">
          <ac:chgData name="Missy Liu" userId="S::mliu@coloradocollege.edu::19f25f2d-91ea-46af-aa06-599f24903d99" providerId="AD" clId="Web-{C4020EBE-4631-4BB2-F8DE-E312C99DE4F3}" dt="2025-02-17T17:25:08.110" v="87"/>
          <ac:picMkLst>
            <pc:docMk/>
            <pc:sldMk cId="3479114862" sldId="257"/>
            <ac:picMk id="7" creationId="{D5CF79EF-CC5B-8A53-65B2-7E39AECF1786}"/>
          </ac:picMkLst>
        </pc:picChg>
        <pc:picChg chg="del mod">
          <ac:chgData name="Missy Liu" userId="S::mliu@coloradocollege.edu::19f25f2d-91ea-46af-aa06-599f24903d99" providerId="AD" clId="Web-{C4020EBE-4631-4BB2-F8DE-E312C99DE4F3}" dt="2025-02-17T17:24:45.078" v="81"/>
          <ac:picMkLst>
            <pc:docMk/>
            <pc:sldMk cId="3479114862" sldId="257"/>
            <ac:picMk id="9" creationId="{D961ED44-621F-7A90-A473-92B38D835D6A}"/>
          </ac:picMkLst>
        </pc:picChg>
        <pc:picChg chg="add">
          <ac:chgData name="Missy Liu" userId="S::mliu@coloradocollege.edu::19f25f2d-91ea-46af-aa06-599f24903d99" providerId="AD" clId="Web-{C4020EBE-4631-4BB2-F8DE-E312C99DE4F3}" dt="2025-02-17T17:14:32.782" v="60"/>
          <ac:picMkLst>
            <pc:docMk/>
            <pc:sldMk cId="3479114862" sldId="257"/>
            <ac:picMk id="13" creationId="{811753D0-29EC-39DC-BAE2-8D3C83B0DEB0}"/>
          </ac:picMkLst>
        </pc:picChg>
        <pc:picChg chg="add mod">
          <ac:chgData name="Missy Liu" userId="S::mliu@coloradocollege.edu::19f25f2d-91ea-46af-aa06-599f24903d99" providerId="AD" clId="Web-{C4020EBE-4631-4BB2-F8DE-E312C99DE4F3}" dt="2025-02-17T17:25:51.236" v="97" actId="1076"/>
          <ac:picMkLst>
            <pc:docMk/>
            <pc:sldMk cId="3479114862" sldId="257"/>
            <ac:picMk id="15" creationId="{6A891554-22CC-3A2A-016F-AFEB81322355}"/>
          </ac:picMkLst>
        </pc:picChg>
        <pc:picChg chg="add mod">
          <ac:chgData name="Missy Liu" userId="S::mliu@coloradocollege.edu::19f25f2d-91ea-46af-aa06-599f24903d99" providerId="AD" clId="Web-{C4020EBE-4631-4BB2-F8DE-E312C99DE4F3}" dt="2025-02-17T17:26:08.064" v="100" actId="1076"/>
          <ac:picMkLst>
            <pc:docMk/>
            <pc:sldMk cId="3479114862" sldId="257"/>
            <ac:picMk id="19" creationId="{D6553D57-2F6E-8178-3309-A94CD660F19B}"/>
          </ac:picMkLst>
        </pc:picChg>
        <pc:picChg chg="add mod">
          <ac:chgData name="Missy Liu" userId="S::mliu@coloradocollege.edu::19f25f2d-91ea-46af-aa06-599f24903d99" providerId="AD" clId="Web-{C4020EBE-4631-4BB2-F8DE-E312C99DE4F3}" dt="2025-02-17T17:26:34.362" v="104" actId="1076"/>
          <ac:picMkLst>
            <pc:docMk/>
            <pc:sldMk cId="3479114862" sldId="257"/>
            <ac:picMk id="20" creationId="{4F8FFB48-4EAE-1809-9E98-7B931A2C7301}"/>
          </ac:picMkLst>
        </pc:picChg>
      </pc:sldChg>
      <pc:sldChg chg="delSp modSp del">
        <pc:chgData name="Missy Liu" userId="S::mliu@coloradocollege.edu::19f25f2d-91ea-46af-aa06-599f24903d99" providerId="AD" clId="Web-{C4020EBE-4631-4BB2-F8DE-E312C99DE4F3}" dt="2025-02-17T18:41:28.049" v="403"/>
        <pc:sldMkLst>
          <pc:docMk/>
          <pc:sldMk cId="545771379" sldId="258"/>
        </pc:sldMkLst>
        <pc:spChg chg="mod">
          <ac:chgData name="Missy Liu" userId="S::mliu@coloradocollege.edu::19f25f2d-91ea-46af-aa06-599f24903d99" providerId="AD" clId="Web-{C4020EBE-4631-4BB2-F8DE-E312C99DE4F3}" dt="2025-02-17T18:38:20.816" v="322" actId="20577"/>
          <ac:spMkLst>
            <pc:docMk/>
            <pc:sldMk cId="545771379" sldId="258"/>
            <ac:spMk id="2" creationId="{0451AE89-A3EE-07BD-AD16-2998067095E1}"/>
          </ac:spMkLst>
        </pc:spChg>
        <pc:spChg chg="mod">
          <ac:chgData name="Missy Liu" userId="S::mliu@coloradocollege.edu::19f25f2d-91ea-46af-aa06-599f24903d99" providerId="AD" clId="Web-{C4020EBE-4631-4BB2-F8DE-E312C99DE4F3}" dt="2025-02-17T18:37:46.363" v="319" actId="1076"/>
          <ac:spMkLst>
            <pc:docMk/>
            <pc:sldMk cId="545771379" sldId="258"/>
            <ac:spMk id="7" creationId="{B5687041-ADE4-8932-DE89-9F18AC1E5301}"/>
          </ac:spMkLst>
        </pc:spChg>
        <pc:picChg chg="del mod">
          <ac:chgData name="Missy Liu" userId="S::mliu@coloradocollege.edu::19f25f2d-91ea-46af-aa06-599f24903d99" providerId="AD" clId="Web-{C4020EBE-4631-4BB2-F8DE-E312C99DE4F3}" dt="2025-02-17T18:39:05.128" v="342"/>
          <ac:picMkLst>
            <pc:docMk/>
            <pc:sldMk cId="545771379" sldId="258"/>
            <ac:picMk id="3" creationId="{E512ECC3-797A-3C8F-0451-4AA7E41CDB69}"/>
          </ac:picMkLst>
        </pc:picChg>
      </pc:sldChg>
      <pc:sldChg chg="addSp delSp modSp">
        <pc:chgData name="Missy Liu" userId="S::mliu@coloradocollege.edu::19f25f2d-91ea-46af-aa06-599f24903d99" providerId="AD" clId="Web-{C4020EBE-4631-4BB2-F8DE-E312C99DE4F3}" dt="2025-02-17T18:49:16.984" v="486" actId="1076"/>
        <pc:sldMkLst>
          <pc:docMk/>
          <pc:sldMk cId="3550755102" sldId="259"/>
        </pc:sldMkLst>
        <pc:spChg chg="add del mod">
          <ac:chgData name="Missy Liu" userId="S::mliu@coloradocollege.edu::19f25f2d-91ea-46af-aa06-599f24903d99" providerId="AD" clId="Web-{C4020EBE-4631-4BB2-F8DE-E312C99DE4F3}" dt="2025-02-17T18:44:37.408" v="448"/>
          <ac:spMkLst>
            <pc:docMk/>
            <pc:sldMk cId="3550755102" sldId="259"/>
            <ac:spMk id="2" creationId="{5AD9C4A2-98F4-B945-8D52-A8A6CFE27D2A}"/>
          </ac:spMkLst>
        </pc:spChg>
        <pc:spChg chg="del">
          <ac:chgData name="Missy Liu" userId="S::mliu@coloradocollege.edu::19f25f2d-91ea-46af-aa06-599f24903d99" providerId="AD" clId="Web-{C4020EBE-4631-4BB2-F8DE-E312C99DE4F3}" dt="2025-02-17T18:44:20.814" v="442"/>
          <ac:spMkLst>
            <pc:docMk/>
            <pc:sldMk cId="3550755102" sldId="259"/>
            <ac:spMk id="6" creationId="{C273D4A7-CD91-4908-7343-269DA71252F3}"/>
          </ac:spMkLst>
        </pc:spChg>
        <pc:spChg chg="add del">
          <ac:chgData name="Missy Liu" userId="S::mliu@coloradocollege.edu::19f25f2d-91ea-46af-aa06-599f24903d99" providerId="AD" clId="Web-{C4020EBE-4631-4BB2-F8DE-E312C99DE4F3}" dt="2025-02-17T18:42:31.205" v="409"/>
          <ac:spMkLst>
            <pc:docMk/>
            <pc:sldMk cId="3550755102" sldId="259"/>
            <ac:spMk id="7" creationId="{A02F8F76-98C8-EA16-A921-73ECDC7895BA}"/>
          </ac:spMkLst>
        </pc:spChg>
        <pc:spChg chg="mod">
          <ac:chgData name="Missy Liu" userId="S::mliu@coloradocollege.edu::19f25f2d-91ea-46af-aa06-599f24903d99" providerId="AD" clId="Web-{C4020EBE-4631-4BB2-F8DE-E312C99DE4F3}" dt="2025-02-17T18:48:48.625" v="483" actId="14100"/>
          <ac:spMkLst>
            <pc:docMk/>
            <pc:sldMk cId="3550755102" sldId="259"/>
            <ac:spMk id="8" creationId="{7969B244-DFA4-A1CB-7AA2-5005234F25C8}"/>
          </ac:spMkLst>
        </pc:spChg>
        <pc:spChg chg="add">
          <ac:chgData name="Missy Liu" userId="S::mliu@coloradocollege.edu::19f25f2d-91ea-46af-aa06-599f24903d99" providerId="AD" clId="Web-{C4020EBE-4631-4BB2-F8DE-E312C99DE4F3}" dt="2025-02-17T18:42:53.361" v="412"/>
          <ac:spMkLst>
            <pc:docMk/>
            <pc:sldMk cId="3550755102" sldId="259"/>
            <ac:spMk id="13" creationId="{601AEEFC-0741-BB4C-471F-5EAFD8489EA1}"/>
          </ac:spMkLst>
        </pc:spChg>
        <pc:spChg chg="add">
          <ac:chgData name="Missy Liu" userId="S::mliu@coloradocollege.edu::19f25f2d-91ea-46af-aa06-599f24903d99" providerId="AD" clId="Web-{C4020EBE-4631-4BB2-F8DE-E312C99DE4F3}" dt="2025-02-17T18:42:53.377" v="413"/>
          <ac:spMkLst>
            <pc:docMk/>
            <pc:sldMk cId="3550755102" sldId="259"/>
            <ac:spMk id="15" creationId="{6487E4B8-164D-C897-6893-C002EEE5D01B}"/>
          </ac:spMkLst>
        </pc:spChg>
        <pc:spChg chg="add del mod">
          <ac:chgData name="Missy Liu" userId="S::mliu@coloradocollege.edu::19f25f2d-91ea-46af-aa06-599f24903d99" providerId="AD" clId="Web-{C4020EBE-4631-4BB2-F8DE-E312C99DE4F3}" dt="2025-02-17T18:44:37.408" v="448"/>
          <ac:spMkLst>
            <pc:docMk/>
            <pc:sldMk cId="3550755102" sldId="259"/>
            <ac:spMk id="19" creationId="{6BCD7CCB-8C43-6DCA-BA11-CCA71DB61512}"/>
          </ac:spMkLst>
        </pc:spChg>
        <pc:grpChg chg="mod">
          <ac:chgData name="Missy Liu" userId="S::mliu@coloradocollege.edu::19f25f2d-91ea-46af-aa06-599f24903d99" providerId="AD" clId="Web-{C4020EBE-4631-4BB2-F8DE-E312C99DE4F3}" dt="2025-02-17T18:48:57.813" v="484" actId="1076"/>
          <ac:grpSpMkLst>
            <pc:docMk/>
            <pc:sldMk cId="3550755102" sldId="259"/>
            <ac:grpSpMk id="4" creationId="{1E9EB56A-5F7E-13B6-CFB9-C99BF7147D18}"/>
          </ac:grpSpMkLst>
        </pc:grpChg>
        <pc:picChg chg="add del mod">
          <ac:chgData name="Missy Liu" userId="S::mliu@coloradocollege.edu::19f25f2d-91ea-46af-aa06-599f24903d99" providerId="AD" clId="Web-{C4020EBE-4631-4BB2-F8DE-E312C99DE4F3}" dt="2025-02-17T18:44:41.829" v="451"/>
          <ac:picMkLst>
            <pc:docMk/>
            <pc:sldMk cId="3550755102" sldId="259"/>
            <ac:picMk id="3" creationId="{3101FC30-5045-8A82-355C-229AE89EC4A3}"/>
          </ac:picMkLst>
        </pc:picChg>
        <pc:picChg chg="mod">
          <ac:chgData name="Missy Liu" userId="S::mliu@coloradocollege.edu::19f25f2d-91ea-46af-aa06-599f24903d99" providerId="AD" clId="Web-{C4020EBE-4631-4BB2-F8DE-E312C99DE4F3}" dt="2025-02-17T18:49:13.922" v="485" actId="1076"/>
          <ac:picMkLst>
            <pc:docMk/>
            <pc:sldMk cId="3550755102" sldId="259"/>
            <ac:picMk id="10" creationId="{1C5A032C-BA8F-83A0-B2B8-0C1A0EBBB67D}"/>
          </ac:picMkLst>
        </pc:picChg>
        <pc:picChg chg="mod">
          <ac:chgData name="Missy Liu" userId="S::mliu@coloradocollege.edu::19f25f2d-91ea-46af-aa06-599f24903d99" providerId="AD" clId="Web-{C4020EBE-4631-4BB2-F8DE-E312C99DE4F3}" dt="2025-02-17T18:49:16.984" v="486" actId="1076"/>
          <ac:picMkLst>
            <pc:docMk/>
            <pc:sldMk cId="3550755102" sldId="259"/>
            <ac:picMk id="11" creationId="{BD976EAA-BDB8-7BC5-3A16-E0D5B07461CF}"/>
          </ac:picMkLst>
        </pc:picChg>
        <pc:picChg chg="add del mod">
          <ac:chgData name="Missy Liu" userId="S::mliu@coloradocollege.edu::19f25f2d-91ea-46af-aa06-599f24903d99" providerId="AD" clId="Web-{C4020EBE-4631-4BB2-F8DE-E312C99DE4F3}" dt="2025-02-17T18:44:41.204" v="450"/>
          <ac:picMkLst>
            <pc:docMk/>
            <pc:sldMk cId="3550755102" sldId="259"/>
            <ac:picMk id="12" creationId="{378C40B8-E35F-1B02-EFAA-6D1CA77B8F86}"/>
          </ac:picMkLst>
        </pc:picChg>
        <pc:picChg chg="add">
          <ac:chgData name="Missy Liu" userId="S::mliu@coloradocollege.edu::19f25f2d-91ea-46af-aa06-599f24903d99" providerId="AD" clId="Web-{C4020EBE-4631-4BB2-F8DE-E312C99DE4F3}" dt="2025-02-17T18:42:53.392" v="414"/>
          <ac:picMkLst>
            <pc:docMk/>
            <pc:sldMk cId="3550755102" sldId="259"/>
            <ac:picMk id="17" creationId="{AB5D8A59-0949-6B30-DF26-8D1430EE6A69}"/>
          </ac:picMkLst>
        </pc:picChg>
        <pc:picChg chg="add mod">
          <ac:chgData name="Missy Liu" userId="S::mliu@coloradocollege.edu::19f25f2d-91ea-46af-aa06-599f24903d99" providerId="AD" clId="Web-{C4020EBE-4631-4BB2-F8DE-E312C99DE4F3}" dt="2025-02-17T18:47:16.766" v="461" actId="1076"/>
          <ac:picMkLst>
            <pc:docMk/>
            <pc:sldMk cId="3550755102" sldId="259"/>
            <ac:picMk id="20" creationId="{13796206-ED6B-B476-BB2B-C155024A0244}"/>
          </ac:picMkLst>
        </pc:picChg>
      </pc:sldChg>
      <pc:sldChg chg="new del ord">
        <pc:chgData name="Missy Liu" userId="S::mliu@coloradocollege.edu::19f25f2d-91ea-46af-aa06-599f24903d99" providerId="AD" clId="Web-{C4020EBE-4631-4BB2-F8DE-E312C99DE4F3}" dt="2025-02-17T17:00:52.826" v="3"/>
        <pc:sldMkLst>
          <pc:docMk/>
          <pc:sldMk cId="1468856637" sldId="262"/>
        </pc:sldMkLst>
      </pc:sldChg>
      <pc:sldChg chg="addSp delSp modSp new add del ord">
        <pc:chgData name="Missy Liu" userId="S::mliu@coloradocollege.edu::19f25f2d-91ea-46af-aa06-599f24903d99" providerId="AD" clId="Web-{C4020EBE-4631-4BB2-F8DE-E312C99DE4F3}" dt="2025-02-17T17:07:39.304" v="35"/>
        <pc:sldMkLst>
          <pc:docMk/>
          <pc:sldMk cId="2071371482" sldId="262"/>
        </pc:sldMkLst>
        <pc:spChg chg="del">
          <ac:chgData name="Missy Liu" userId="S::mliu@coloradocollege.edu::19f25f2d-91ea-46af-aa06-599f24903d99" providerId="AD" clId="Web-{C4020EBE-4631-4BB2-F8DE-E312C99DE4F3}" dt="2025-02-17T17:06:58.287" v="29"/>
          <ac:spMkLst>
            <pc:docMk/>
            <pc:sldMk cId="2071371482" sldId="262"/>
            <ac:spMk id="3" creationId="{5316AEF0-11F9-1107-0E48-4566657AF1B5}"/>
          </ac:spMkLst>
        </pc:spChg>
        <pc:spChg chg="add">
          <ac:chgData name="Missy Liu" userId="S::mliu@coloradocollege.edu::19f25f2d-91ea-46af-aa06-599f24903d99" providerId="AD" clId="Web-{C4020EBE-4631-4BB2-F8DE-E312C99DE4F3}" dt="2025-02-17T17:02:27.141" v="16"/>
          <ac:spMkLst>
            <pc:docMk/>
            <pc:sldMk cId="2071371482" sldId="262"/>
            <ac:spMk id="4" creationId="{322EEFFE-F5B5-7A99-0AD0-A7B7410285D4}"/>
          </ac:spMkLst>
        </pc:spChg>
        <pc:spChg chg="add">
          <ac:chgData name="Missy Liu" userId="S::mliu@coloradocollege.edu::19f25f2d-91ea-46af-aa06-599f24903d99" providerId="AD" clId="Web-{C4020EBE-4631-4BB2-F8DE-E312C99DE4F3}" dt="2025-02-17T17:02:27.141" v="16"/>
          <ac:spMkLst>
            <pc:docMk/>
            <pc:sldMk cId="2071371482" sldId="262"/>
            <ac:spMk id="5" creationId="{C8B97CDC-DA9A-5AA2-32FC-56CDEB2DDFFF}"/>
          </ac:spMkLst>
        </pc:spChg>
        <pc:spChg chg="add del">
          <ac:chgData name="Missy Liu" userId="S::mliu@coloradocollege.edu::19f25f2d-91ea-46af-aa06-599f24903d99" providerId="AD" clId="Web-{C4020EBE-4631-4BB2-F8DE-E312C99DE4F3}" dt="2025-02-17T17:07:32.273" v="34"/>
          <ac:spMkLst>
            <pc:docMk/>
            <pc:sldMk cId="2071371482" sldId="262"/>
            <ac:spMk id="6" creationId="{27C378C5-BF70-19B2-E669-9A9EF347186C}"/>
          </ac:spMkLst>
        </pc:spChg>
        <pc:spChg chg="add ord">
          <ac:chgData name="Missy Liu" userId="S::mliu@coloradocollege.edu::19f25f2d-91ea-46af-aa06-599f24903d99" providerId="AD" clId="Web-{C4020EBE-4631-4BB2-F8DE-E312C99DE4F3}" dt="2025-02-17T17:07:28.898" v="33"/>
          <ac:spMkLst>
            <pc:docMk/>
            <pc:sldMk cId="2071371482" sldId="262"/>
            <ac:spMk id="7" creationId="{B46AFEA2-4D54-1846-2758-1303F7F0E305}"/>
          </ac:spMkLst>
        </pc:spChg>
        <pc:spChg chg="add del">
          <ac:chgData name="Missy Liu" userId="S::mliu@coloradocollege.edu::19f25f2d-91ea-46af-aa06-599f24903d99" providerId="AD" clId="Web-{C4020EBE-4631-4BB2-F8DE-E312C99DE4F3}" dt="2025-02-17T17:07:05.600" v="30"/>
          <ac:spMkLst>
            <pc:docMk/>
            <pc:sldMk cId="2071371482" sldId="262"/>
            <ac:spMk id="8" creationId="{0B565607-A9E7-5B80-4961-D74B0A1FF518}"/>
          </ac:spMkLst>
        </pc:spChg>
        <pc:spChg chg="add del">
          <ac:chgData name="Missy Liu" userId="S::mliu@coloradocollege.edu::19f25f2d-91ea-46af-aa06-599f24903d99" providerId="AD" clId="Web-{C4020EBE-4631-4BB2-F8DE-E312C99DE4F3}" dt="2025-02-17T17:07:18.179" v="32"/>
          <ac:spMkLst>
            <pc:docMk/>
            <pc:sldMk cId="2071371482" sldId="262"/>
            <ac:spMk id="9" creationId="{7E64661C-7CDC-14CC-740D-5B85694B5E70}"/>
          </ac:spMkLst>
        </pc:spChg>
        <pc:spChg chg="add mod">
          <ac:chgData name="Missy Liu" userId="S::mliu@coloradocollege.edu::19f25f2d-91ea-46af-aa06-599f24903d99" providerId="AD" clId="Web-{C4020EBE-4631-4BB2-F8DE-E312C99DE4F3}" dt="2025-02-17T17:02:41.750" v="21" actId="20577"/>
          <ac:spMkLst>
            <pc:docMk/>
            <pc:sldMk cId="2071371482" sldId="262"/>
            <ac:spMk id="10" creationId="{F9BECB92-DA7F-E6F8-ACFD-9C8371628D1F}"/>
          </ac:spMkLst>
        </pc:spChg>
        <pc:spChg chg="add mod">
          <ac:chgData name="Missy Liu" userId="S::mliu@coloradocollege.edu::19f25f2d-91ea-46af-aa06-599f24903d99" providerId="AD" clId="Web-{C4020EBE-4631-4BB2-F8DE-E312C99DE4F3}" dt="2025-02-17T17:03:16.001" v="24" actId="20577"/>
          <ac:spMkLst>
            <pc:docMk/>
            <pc:sldMk cId="2071371482" sldId="262"/>
            <ac:spMk id="11" creationId="{558CC73B-EFE8-9E11-E622-55B098376963}"/>
          </ac:spMkLst>
        </pc:spChg>
        <pc:picChg chg="add">
          <ac:chgData name="Missy Liu" userId="S::mliu@coloradocollege.edu::19f25f2d-91ea-46af-aa06-599f24903d99" providerId="AD" clId="Web-{C4020EBE-4631-4BB2-F8DE-E312C99DE4F3}" dt="2025-02-17T17:02:27.141" v="16"/>
          <ac:picMkLst>
            <pc:docMk/>
            <pc:sldMk cId="2071371482" sldId="262"/>
            <ac:picMk id="12" creationId="{B25BF26A-A313-9D37-A4F6-9C9059A1E770}"/>
          </ac:picMkLst>
        </pc:picChg>
      </pc:sldChg>
      <pc:sldChg chg="addSp delSp new">
        <pc:chgData name="Missy Liu" userId="S::mliu@coloradocollege.edu::19f25f2d-91ea-46af-aa06-599f24903d99" providerId="AD" clId="Web-{C4020EBE-4631-4BB2-F8DE-E312C99DE4F3}" dt="2025-02-17T17:06:51.850" v="28"/>
        <pc:sldMkLst>
          <pc:docMk/>
          <pc:sldMk cId="2063775750" sldId="263"/>
        </pc:sldMkLst>
        <pc:spChg chg="del">
          <ac:chgData name="Missy Liu" userId="S::mliu@coloradocollege.edu::19f25f2d-91ea-46af-aa06-599f24903d99" providerId="AD" clId="Web-{C4020EBE-4631-4BB2-F8DE-E312C99DE4F3}" dt="2025-02-17T17:06:49.647" v="27"/>
          <ac:spMkLst>
            <pc:docMk/>
            <pc:sldMk cId="2063775750" sldId="263"/>
            <ac:spMk id="2" creationId="{CBA9599F-14B8-F93E-DA01-0E4F11682054}"/>
          </ac:spMkLst>
        </pc:spChg>
        <pc:spChg chg="del">
          <ac:chgData name="Missy Liu" userId="S::mliu@coloradocollege.edu::19f25f2d-91ea-46af-aa06-599f24903d99" providerId="AD" clId="Web-{C4020EBE-4631-4BB2-F8DE-E312C99DE4F3}" dt="2025-02-17T17:06:51.850" v="28"/>
          <ac:spMkLst>
            <pc:docMk/>
            <pc:sldMk cId="2063775750" sldId="263"/>
            <ac:spMk id="3" creationId="{31400A47-9617-60BA-4CA1-0E90CDAEE156}"/>
          </ac:spMkLst>
        </pc:spChg>
        <pc:spChg chg="add">
          <ac:chgData name="Missy Liu" userId="S::mliu@coloradocollege.edu::19f25f2d-91ea-46af-aa06-599f24903d99" providerId="AD" clId="Web-{C4020EBE-4631-4BB2-F8DE-E312C99DE4F3}" dt="2025-02-17T17:06:35.818" v="26"/>
          <ac:spMkLst>
            <pc:docMk/>
            <pc:sldMk cId="2063775750" sldId="263"/>
            <ac:spMk id="4" creationId="{B712E947-0734-45F9-9C4F-41114EC3A33E}"/>
          </ac:spMkLst>
        </pc:spChg>
        <pc:spChg chg="add">
          <ac:chgData name="Missy Liu" userId="S::mliu@coloradocollege.edu::19f25f2d-91ea-46af-aa06-599f24903d99" providerId="AD" clId="Web-{C4020EBE-4631-4BB2-F8DE-E312C99DE4F3}" dt="2025-02-17T17:06:35.818" v="26"/>
          <ac:spMkLst>
            <pc:docMk/>
            <pc:sldMk cId="2063775750" sldId="263"/>
            <ac:spMk id="6" creationId="{41C658A0-F4E3-FC8B-6B8B-ECA0FFE5F984}"/>
          </ac:spMkLst>
        </pc:spChg>
        <pc:spChg chg="add">
          <ac:chgData name="Missy Liu" userId="S::mliu@coloradocollege.edu::19f25f2d-91ea-46af-aa06-599f24903d99" providerId="AD" clId="Web-{C4020EBE-4631-4BB2-F8DE-E312C99DE4F3}" dt="2025-02-17T17:06:35.818" v="26"/>
          <ac:spMkLst>
            <pc:docMk/>
            <pc:sldMk cId="2063775750" sldId="263"/>
            <ac:spMk id="9" creationId="{50774E7C-ED45-135A-4CBA-1032A605B068}"/>
          </ac:spMkLst>
        </pc:spChg>
        <pc:spChg chg="add">
          <ac:chgData name="Missy Liu" userId="S::mliu@coloradocollege.edu::19f25f2d-91ea-46af-aa06-599f24903d99" providerId="AD" clId="Web-{C4020EBE-4631-4BB2-F8DE-E312C99DE4F3}" dt="2025-02-17T17:06:35.818" v="26"/>
          <ac:spMkLst>
            <pc:docMk/>
            <pc:sldMk cId="2063775750" sldId="263"/>
            <ac:spMk id="11" creationId="{033A715A-0686-440A-8F40-441B42A6605C}"/>
          </ac:spMkLst>
        </pc:spChg>
        <pc:spChg chg="add">
          <ac:chgData name="Missy Liu" userId="S::mliu@coloradocollege.edu::19f25f2d-91ea-46af-aa06-599f24903d99" providerId="AD" clId="Web-{C4020EBE-4631-4BB2-F8DE-E312C99DE4F3}" dt="2025-02-17T17:06:35.818" v="26"/>
          <ac:spMkLst>
            <pc:docMk/>
            <pc:sldMk cId="2063775750" sldId="263"/>
            <ac:spMk id="12" creationId="{4761657F-19F2-425B-B7E9-0118CD13C334}"/>
          </ac:spMkLst>
        </pc:spChg>
        <pc:spChg chg="add">
          <ac:chgData name="Missy Liu" userId="S::mliu@coloradocollege.edu::19f25f2d-91ea-46af-aa06-599f24903d99" providerId="AD" clId="Web-{C4020EBE-4631-4BB2-F8DE-E312C99DE4F3}" dt="2025-02-17T17:06:35.818" v="26"/>
          <ac:spMkLst>
            <pc:docMk/>
            <pc:sldMk cId="2063775750" sldId="263"/>
            <ac:spMk id="13" creationId="{E27B6634-79D3-4EDD-A77A-1065D6F3A4F2}"/>
          </ac:spMkLst>
        </pc:spChg>
        <pc:grpChg chg="add">
          <ac:chgData name="Missy Liu" userId="S::mliu@coloradocollege.edu::19f25f2d-91ea-46af-aa06-599f24903d99" providerId="AD" clId="Web-{C4020EBE-4631-4BB2-F8DE-E312C99DE4F3}" dt="2025-02-17T17:06:35.818" v="26"/>
          <ac:grpSpMkLst>
            <pc:docMk/>
            <pc:sldMk cId="2063775750" sldId="263"/>
            <ac:grpSpMk id="5" creationId="{12B3290A-D3BF-4B87-B55B-FD9A98B49727}"/>
          </ac:grpSpMkLst>
        </pc:grpChg>
        <pc:picChg chg="add">
          <ac:chgData name="Missy Liu" userId="S::mliu@coloradocollege.edu::19f25f2d-91ea-46af-aa06-599f24903d99" providerId="AD" clId="Web-{C4020EBE-4631-4BB2-F8DE-E312C99DE4F3}" dt="2025-02-17T17:06:35.818" v="26"/>
          <ac:picMkLst>
            <pc:docMk/>
            <pc:sldMk cId="2063775750" sldId="263"/>
            <ac:picMk id="7" creationId="{346EEAF1-1ED6-F25F-4407-10B77208EE6A}"/>
          </ac:picMkLst>
        </pc:picChg>
        <pc:picChg chg="add">
          <ac:chgData name="Missy Liu" userId="S::mliu@coloradocollege.edu::19f25f2d-91ea-46af-aa06-599f24903d99" providerId="AD" clId="Web-{C4020EBE-4631-4BB2-F8DE-E312C99DE4F3}" dt="2025-02-17T17:06:35.818" v="26"/>
          <ac:picMkLst>
            <pc:docMk/>
            <pc:sldMk cId="2063775750" sldId="263"/>
            <ac:picMk id="8" creationId="{9C0FA0C4-DD08-1D55-318C-AA025AD47250}"/>
          </ac:picMkLst>
        </pc:picChg>
        <pc:picChg chg="add">
          <ac:chgData name="Missy Liu" userId="S::mliu@coloradocollege.edu::19f25f2d-91ea-46af-aa06-599f24903d99" providerId="AD" clId="Web-{C4020EBE-4631-4BB2-F8DE-E312C99DE4F3}" dt="2025-02-17T17:06:35.818" v="26"/>
          <ac:picMkLst>
            <pc:docMk/>
            <pc:sldMk cId="2063775750" sldId="263"/>
            <ac:picMk id="10" creationId="{DBBF1F1E-A16D-E05D-ECE8-4C72A48796CA}"/>
          </ac:picMkLst>
        </pc:picChg>
      </pc:sldChg>
      <pc:sldChg chg="addSp delSp modSp new ord">
        <pc:chgData name="Missy Liu" userId="S::mliu@coloradocollege.edu::19f25f2d-91ea-46af-aa06-599f24903d99" providerId="AD" clId="Web-{C4020EBE-4631-4BB2-F8DE-E312C99DE4F3}" dt="2025-02-17T18:30:09.224" v="245" actId="20577"/>
        <pc:sldMkLst>
          <pc:docMk/>
          <pc:sldMk cId="2882722490" sldId="264"/>
        </pc:sldMkLst>
        <pc:spChg chg="del">
          <ac:chgData name="Missy Liu" userId="S::mliu@coloradocollege.edu::19f25f2d-91ea-46af-aa06-599f24903d99" providerId="AD" clId="Web-{C4020EBE-4631-4BB2-F8DE-E312C99DE4F3}" dt="2025-02-17T17:07:58.570" v="38"/>
          <ac:spMkLst>
            <pc:docMk/>
            <pc:sldMk cId="2882722490" sldId="264"/>
            <ac:spMk id="2" creationId="{AF8F1937-F457-7064-0C80-AD8103DBA692}"/>
          </ac:spMkLst>
        </pc:spChg>
        <pc:spChg chg="del">
          <ac:chgData name="Missy Liu" userId="S::mliu@coloradocollege.edu::19f25f2d-91ea-46af-aa06-599f24903d99" providerId="AD" clId="Web-{C4020EBE-4631-4BB2-F8DE-E312C99DE4F3}" dt="2025-02-17T17:08:01.461" v="39"/>
          <ac:spMkLst>
            <pc:docMk/>
            <pc:sldMk cId="2882722490" sldId="264"/>
            <ac:spMk id="3" creationId="{038B5539-16E9-E900-77DB-68FF5651E1C2}"/>
          </ac:spMkLst>
        </pc:spChg>
        <pc:spChg chg="add">
          <ac:chgData name="Missy Liu" userId="S::mliu@coloradocollege.edu::19f25f2d-91ea-46af-aa06-599f24903d99" providerId="AD" clId="Web-{C4020EBE-4631-4BB2-F8DE-E312C99DE4F3}" dt="2025-02-17T17:08:02.023" v="40"/>
          <ac:spMkLst>
            <pc:docMk/>
            <pc:sldMk cId="2882722490" sldId="264"/>
            <ac:spMk id="4" creationId="{6F5A5072-7B47-4D32-B52A-4EBBF590B8A5}"/>
          </ac:spMkLst>
        </pc:spChg>
        <pc:spChg chg="add">
          <ac:chgData name="Missy Liu" userId="S::mliu@coloradocollege.edu::19f25f2d-91ea-46af-aa06-599f24903d99" providerId="AD" clId="Web-{C4020EBE-4631-4BB2-F8DE-E312C99DE4F3}" dt="2025-02-17T17:08:02.023" v="40"/>
          <ac:spMkLst>
            <pc:docMk/>
            <pc:sldMk cId="2882722490" sldId="264"/>
            <ac:spMk id="5" creationId="{9715DAF0-AE1B-46C9-8A6B-DB2AA05AB91D}"/>
          </ac:spMkLst>
        </pc:spChg>
        <pc:spChg chg="add">
          <ac:chgData name="Missy Liu" userId="S::mliu@coloradocollege.edu::19f25f2d-91ea-46af-aa06-599f24903d99" providerId="AD" clId="Web-{C4020EBE-4631-4BB2-F8DE-E312C99DE4F3}" dt="2025-02-17T17:08:02.023" v="40"/>
          <ac:spMkLst>
            <pc:docMk/>
            <pc:sldMk cId="2882722490" sldId="264"/>
            <ac:spMk id="6" creationId="{6016219D-510E-4184-9090-6D5578A87BD1}"/>
          </ac:spMkLst>
        </pc:spChg>
        <pc:spChg chg="add">
          <ac:chgData name="Missy Liu" userId="S::mliu@coloradocollege.edu::19f25f2d-91ea-46af-aa06-599f24903d99" providerId="AD" clId="Web-{C4020EBE-4631-4BB2-F8DE-E312C99DE4F3}" dt="2025-02-17T17:08:02.023" v="40"/>
          <ac:spMkLst>
            <pc:docMk/>
            <pc:sldMk cId="2882722490" sldId="264"/>
            <ac:spMk id="7" creationId="{AFF4A713-7B75-4B21-90D7-5AB19547C728}"/>
          </ac:spMkLst>
        </pc:spChg>
        <pc:spChg chg="add">
          <ac:chgData name="Missy Liu" userId="S::mliu@coloradocollege.edu::19f25f2d-91ea-46af-aa06-599f24903d99" providerId="AD" clId="Web-{C4020EBE-4631-4BB2-F8DE-E312C99DE4F3}" dt="2025-02-17T17:08:02.023" v="40"/>
          <ac:spMkLst>
            <pc:docMk/>
            <pc:sldMk cId="2882722490" sldId="264"/>
            <ac:spMk id="8" creationId="{DC631C0B-6DA6-4E57-8231-CE32B3434A7E}"/>
          </ac:spMkLst>
        </pc:spChg>
        <pc:spChg chg="add">
          <ac:chgData name="Missy Liu" userId="S::mliu@coloradocollege.edu::19f25f2d-91ea-46af-aa06-599f24903d99" providerId="AD" clId="Web-{C4020EBE-4631-4BB2-F8DE-E312C99DE4F3}" dt="2025-02-17T17:08:02.023" v="40"/>
          <ac:spMkLst>
            <pc:docMk/>
            <pc:sldMk cId="2882722490" sldId="264"/>
            <ac:spMk id="9" creationId="{C29501E6-A978-4A61-9689-9085AF97A53A}"/>
          </ac:spMkLst>
        </pc:spChg>
        <pc:spChg chg="add mod">
          <ac:chgData name="Missy Liu" userId="S::mliu@coloradocollege.edu::19f25f2d-91ea-46af-aa06-599f24903d99" providerId="AD" clId="Web-{C4020EBE-4631-4BB2-F8DE-E312C99DE4F3}" dt="2025-02-17T17:08:08.727" v="42" actId="20577"/>
          <ac:spMkLst>
            <pc:docMk/>
            <pc:sldMk cId="2882722490" sldId="264"/>
            <ac:spMk id="10" creationId="{5D959B8D-B3C9-36E1-B71A-46718C760DCD}"/>
          </ac:spMkLst>
        </pc:spChg>
        <pc:spChg chg="add mod">
          <ac:chgData name="Missy Liu" userId="S::mliu@coloradocollege.edu::19f25f2d-91ea-46af-aa06-599f24903d99" providerId="AD" clId="Web-{C4020EBE-4631-4BB2-F8DE-E312C99DE4F3}" dt="2025-02-17T18:30:09.224" v="245" actId="20577"/>
          <ac:spMkLst>
            <pc:docMk/>
            <pc:sldMk cId="2882722490" sldId="264"/>
            <ac:spMk id="11" creationId="{963EE8B2-BFA5-4529-E718-1A0F91303CDB}"/>
          </ac:spMkLst>
        </pc:spChg>
        <pc:picChg chg="add">
          <ac:chgData name="Missy Liu" userId="S::mliu@coloradocollege.edu::19f25f2d-91ea-46af-aa06-599f24903d99" providerId="AD" clId="Web-{C4020EBE-4631-4BB2-F8DE-E312C99DE4F3}" dt="2025-02-17T17:08:02.023" v="40"/>
          <ac:picMkLst>
            <pc:docMk/>
            <pc:sldMk cId="2882722490" sldId="264"/>
            <ac:picMk id="12" creationId="{DFE17733-7133-4EE8-C857-D84534A05775}"/>
          </ac:picMkLst>
        </pc:picChg>
      </pc:sldChg>
      <pc:sldChg chg="addSp delSp new">
        <pc:chgData name="Missy Liu" userId="S::mliu@coloradocollege.edu::19f25f2d-91ea-46af-aa06-599f24903d99" providerId="AD" clId="Web-{C4020EBE-4631-4BB2-F8DE-E312C99DE4F3}" dt="2025-02-17T17:13:40.734" v="51"/>
        <pc:sldMkLst>
          <pc:docMk/>
          <pc:sldMk cId="1435958643" sldId="265"/>
        </pc:sldMkLst>
        <pc:spChg chg="del">
          <ac:chgData name="Missy Liu" userId="S::mliu@coloradocollege.edu::19f25f2d-91ea-46af-aa06-599f24903d99" providerId="AD" clId="Web-{C4020EBE-4631-4BB2-F8DE-E312C99DE4F3}" dt="2025-02-17T17:13:38" v="49"/>
          <ac:spMkLst>
            <pc:docMk/>
            <pc:sldMk cId="1435958643" sldId="265"/>
            <ac:spMk id="2" creationId="{E9E9A8E6-3019-D99B-D536-6FBB794C5C3B}"/>
          </ac:spMkLst>
        </pc:spChg>
        <pc:spChg chg="del">
          <ac:chgData name="Missy Liu" userId="S::mliu@coloradocollege.edu::19f25f2d-91ea-46af-aa06-599f24903d99" providerId="AD" clId="Web-{C4020EBE-4631-4BB2-F8DE-E312C99DE4F3}" dt="2025-02-17T17:13:39.359" v="50"/>
          <ac:spMkLst>
            <pc:docMk/>
            <pc:sldMk cId="1435958643" sldId="265"/>
            <ac:spMk id="3" creationId="{0B40B4E6-067F-D543-382E-9DC6D64A3750}"/>
          </ac:spMkLst>
        </pc:spChg>
        <pc:spChg chg="add">
          <ac:chgData name="Missy Liu" userId="S::mliu@coloradocollege.edu::19f25f2d-91ea-46af-aa06-599f24903d99" providerId="AD" clId="Web-{C4020EBE-4631-4BB2-F8DE-E312C99DE4F3}" dt="2025-02-17T17:13:40.734" v="51"/>
          <ac:spMkLst>
            <pc:docMk/>
            <pc:sldMk cId="1435958643" sldId="265"/>
            <ac:spMk id="4" creationId="{B712E947-0734-45F9-9C4F-41114EC3A33E}"/>
          </ac:spMkLst>
        </pc:spChg>
        <pc:spChg chg="add">
          <ac:chgData name="Missy Liu" userId="S::mliu@coloradocollege.edu::19f25f2d-91ea-46af-aa06-599f24903d99" providerId="AD" clId="Web-{C4020EBE-4631-4BB2-F8DE-E312C99DE4F3}" dt="2025-02-17T17:13:40.734" v="51"/>
          <ac:spMkLst>
            <pc:docMk/>
            <pc:sldMk cId="1435958643" sldId="265"/>
            <ac:spMk id="6" creationId="{41C658A0-F4E3-FC8B-6B8B-ECA0FFE5F984}"/>
          </ac:spMkLst>
        </pc:spChg>
        <pc:spChg chg="add">
          <ac:chgData name="Missy Liu" userId="S::mliu@coloradocollege.edu::19f25f2d-91ea-46af-aa06-599f24903d99" providerId="AD" clId="Web-{C4020EBE-4631-4BB2-F8DE-E312C99DE4F3}" dt="2025-02-17T17:13:40.734" v="51"/>
          <ac:spMkLst>
            <pc:docMk/>
            <pc:sldMk cId="1435958643" sldId="265"/>
            <ac:spMk id="7" creationId="{50774E7C-ED45-135A-4CBA-1032A605B068}"/>
          </ac:spMkLst>
        </pc:spChg>
        <pc:spChg chg="add">
          <ac:chgData name="Missy Liu" userId="S::mliu@coloradocollege.edu::19f25f2d-91ea-46af-aa06-599f24903d99" providerId="AD" clId="Web-{C4020EBE-4631-4BB2-F8DE-E312C99DE4F3}" dt="2025-02-17T17:13:40.734" v="51"/>
          <ac:spMkLst>
            <pc:docMk/>
            <pc:sldMk cId="1435958643" sldId="265"/>
            <ac:spMk id="11" creationId="{033A715A-0686-440A-8F40-441B42A6605C}"/>
          </ac:spMkLst>
        </pc:spChg>
        <pc:spChg chg="add">
          <ac:chgData name="Missy Liu" userId="S::mliu@coloradocollege.edu::19f25f2d-91ea-46af-aa06-599f24903d99" providerId="AD" clId="Web-{C4020EBE-4631-4BB2-F8DE-E312C99DE4F3}" dt="2025-02-17T17:13:40.734" v="51"/>
          <ac:spMkLst>
            <pc:docMk/>
            <pc:sldMk cId="1435958643" sldId="265"/>
            <ac:spMk id="12" creationId="{4761657F-19F2-425B-B7E9-0118CD13C334}"/>
          </ac:spMkLst>
        </pc:spChg>
        <pc:spChg chg="add">
          <ac:chgData name="Missy Liu" userId="S::mliu@coloradocollege.edu::19f25f2d-91ea-46af-aa06-599f24903d99" providerId="AD" clId="Web-{C4020EBE-4631-4BB2-F8DE-E312C99DE4F3}" dt="2025-02-17T17:13:40.734" v="51"/>
          <ac:spMkLst>
            <pc:docMk/>
            <pc:sldMk cId="1435958643" sldId="265"/>
            <ac:spMk id="13" creationId="{E27B6634-79D3-4EDD-A77A-1065D6F3A4F2}"/>
          </ac:spMkLst>
        </pc:spChg>
        <pc:grpChg chg="add">
          <ac:chgData name="Missy Liu" userId="S::mliu@coloradocollege.edu::19f25f2d-91ea-46af-aa06-599f24903d99" providerId="AD" clId="Web-{C4020EBE-4631-4BB2-F8DE-E312C99DE4F3}" dt="2025-02-17T17:13:40.734" v="51"/>
          <ac:grpSpMkLst>
            <pc:docMk/>
            <pc:sldMk cId="1435958643" sldId="265"/>
            <ac:grpSpMk id="5" creationId="{12B3290A-D3BF-4B87-B55B-FD9A98B49727}"/>
          </ac:grpSpMkLst>
        </pc:grpChg>
        <pc:picChg chg="add">
          <ac:chgData name="Missy Liu" userId="S::mliu@coloradocollege.edu::19f25f2d-91ea-46af-aa06-599f24903d99" providerId="AD" clId="Web-{C4020EBE-4631-4BB2-F8DE-E312C99DE4F3}" dt="2025-02-17T17:13:40.734" v="51"/>
          <ac:picMkLst>
            <pc:docMk/>
            <pc:sldMk cId="1435958643" sldId="265"/>
            <ac:picMk id="8" creationId="{DBBF1F1E-A16D-E05D-ECE8-4C72A48796CA}"/>
          </ac:picMkLst>
        </pc:picChg>
        <pc:picChg chg="add">
          <ac:chgData name="Missy Liu" userId="S::mliu@coloradocollege.edu::19f25f2d-91ea-46af-aa06-599f24903d99" providerId="AD" clId="Web-{C4020EBE-4631-4BB2-F8DE-E312C99DE4F3}" dt="2025-02-17T17:13:40.734" v="51"/>
          <ac:picMkLst>
            <pc:docMk/>
            <pc:sldMk cId="1435958643" sldId="265"/>
            <ac:picMk id="9" creationId="{DFF58007-922E-907B-7951-236797E0C9E8}"/>
          </ac:picMkLst>
        </pc:picChg>
        <pc:picChg chg="add">
          <ac:chgData name="Missy Liu" userId="S::mliu@coloradocollege.edu::19f25f2d-91ea-46af-aa06-599f24903d99" providerId="AD" clId="Web-{C4020EBE-4631-4BB2-F8DE-E312C99DE4F3}" dt="2025-02-17T17:13:40.734" v="51"/>
          <ac:picMkLst>
            <pc:docMk/>
            <pc:sldMk cId="1435958643" sldId="265"/>
            <ac:picMk id="10" creationId="{FB5814EC-B72D-9FFD-7F7E-B5AB81A879C0}"/>
          </ac:picMkLst>
        </pc:picChg>
      </pc:sldChg>
      <pc:sldChg chg="addSp delSp modSp new">
        <pc:chgData name="Missy Liu" userId="S::mliu@coloradocollege.edu::19f25f2d-91ea-46af-aa06-599f24903d99" providerId="AD" clId="Web-{C4020EBE-4631-4BB2-F8DE-E312C99DE4F3}" dt="2025-02-17T17:18:55.867" v="68" actId="20577"/>
        <pc:sldMkLst>
          <pc:docMk/>
          <pc:sldMk cId="3542620347" sldId="266"/>
        </pc:sldMkLst>
        <pc:spChg chg="del">
          <ac:chgData name="Missy Liu" userId="S::mliu@coloradocollege.edu::19f25f2d-91ea-46af-aa06-599f24903d99" providerId="AD" clId="Web-{C4020EBE-4631-4BB2-F8DE-E312C99DE4F3}" dt="2025-02-17T17:18:34.710" v="62"/>
          <ac:spMkLst>
            <pc:docMk/>
            <pc:sldMk cId="3542620347" sldId="266"/>
            <ac:spMk id="2" creationId="{6BB3724B-E134-704F-6745-A66A3434F47E}"/>
          </ac:spMkLst>
        </pc:spChg>
        <pc:spChg chg="del">
          <ac:chgData name="Missy Liu" userId="S::mliu@coloradocollege.edu::19f25f2d-91ea-46af-aa06-599f24903d99" providerId="AD" clId="Web-{C4020EBE-4631-4BB2-F8DE-E312C99DE4F3}" dt="2025-02-17T17:18:36.210" v="63"/>
          <ac:spMkLst>
            <pc:docMk/>
            <pc:sldMk cId="3542620347" sldId="266"/>
            <ac:spMk id="3" creationId="{9949D7EA-6A36-68EE-571B-59E5BC37A7F2}"/>
          </ac:spMkLst>
        </pc:spChg>
        <pc:spChg chg="add">
          <ac:chgData name="Missy Liu" userId="S::mliu@coloradocollege.edu::19f25f2d-91ea-46af-aa06-599f24903d99" providerId="AD" clId="Web-{C4020EBE-4631-4BB2-F8DE-E312C99DE4F3}" dt="2025-02-17T17:18:37.429" v="64"/>
          <ac:spMkLst>
            <pc:docMk/>
            <pc:sldMk cId="3542620347" sldId="266"/>
            <ac:spMk id="4" creationId="{1B15ED52-F352-441B-82BF-E0EA34836D08}"/>
          </ac:spMkLst>
        </pc:spChg>
        <pc:spChg chg="add">
          <ac:chgData name="Missy Liu" userId="S::mliu@coloradocollege.edu::19f25f2d-91ea-46af-aa06-599f24903d99" providerId="AD" clId="Web-{C4020EBE-4631-4BB2-F8DE-E312C99DE4F3}" dt="2025-02-17T17:18:37.429" v="64"/>
          <ac:spMkLst>
            <pc:docMk/>
            <pc:sldMk cId="3542620347" sldId="266"/>
            <ac:spMk id="5" creationId="{3B2E3793-BFE6-45A2-9B7B-E18844431C99}"/>
          </ac:spMkLst>
        </pc:spChg>
        <pc:spChg chg="add">
          <ac:chgData name="Missy Liu" userId="S::mliu@coloradocollege.edu::19f25f2d-91ea-46af-aa06-599f24903d99" providerId="AD" clId="Web-{C4020EBE-4631-4BB2-F8DE-E312C99DE4F3}" dt="2025-02-17T17:18:37.429" v="64"/>
          <ac:spMkLst>
            <pc:docMk/>
            <pc:sldMk cId="3542620347" sldId="266"/>
            <ac:spMk id="6" creationId="{BC4C4868-CB8F-4AF9-9CDB-8108F2C19B67}"/>
          </ac:spMkLst>
        </pc:spChg>
        <pc:spChg chg="add">
          <ac:chgData name="Missy Liu" userId="S::mliu@coloradocollege.edu::19f25f2d-91ea-46af-aa06-599f24903d99" providerId="AD" clId="Web-{C4020EBE-4631-4BB2-F8DE-E312C99DE4F3}" dt="2025-02-17T17:18:37.429" v="64"/>
          <ac:spMkLst>
            <pc:docMk/>
            <pc:sldMk cId="3542620347" sldId="266"/>
            <ac:spMk id="7" creationId="{375E0459-6403-40CD-989D-56A4407CA12E}"/>
          </ac:spMkLst>
        </pc:spChg>
        <pc:spChg chg="add">
          <ac:chgData name="Missy Liu" userId="S::mliu@coloradocollege.edu::19f25f2d-91ea-46af-aa06-599f24903d99" providerId="AD" clId="Web-{C4020EBE-4631-4BB2-F8DE-E312C99DE4F3}" dt="2025-02-17T17:18:37.429" v="64"/>
          <ac:spMkLst>
            <pc:docMk/>
            <pc:sldMk cId="3542620347" sldId="266"/>
            <ac:spMk id="8" creationId="{53E5B1A8-3AC9-4BD1-9BBC-78CA94F2D1BA}"/>
          </ac:spMkLst>
        </pc:spChg>
        <pc:spChg chg="add">
          <ac:chgData name="Missy Liu" userId="S::mliu@coloradocollege.edu::19f25f2d-91ea-46af-aa06-599f24903d99" providerId="AD" clId="Web-{C4020EBE-4631-4BB2-F8DE-E312C99DE4F3}" dt="2025-02-17T17:18:37.429" v="64"/>
          <ac:spMkLst>
            <pc:docMk/>
            <pc:sldMk cId="3542620347" sldId="266"/>
            <ac:spMk id="9" creationId="{F9A6AB97-015E-EEF7-5B78-7BFB03362321}"/>
          </ac:spMkLst>
        </pc:spChg>
        <pc:spChg chg="add mod">
          <ac:chgData name="Missy Liu" userId="S::mliu@coloradocollege.edu::19f25f2d-91ea-46af-aa06-599f24903d99" providerId="AD" clId="Web-{C4020EBE-4631-4BB2-F8DE-E312C99DE4F3}" dt="2025-02-17T17:18:55.867" v="68" actId="20577"/>
          <ac:spMkLst>
            <pc:docMk/>
            <pc:sldMk cId="3542620347" sldId="266"/>
            <ac:spMk id="10" creationId="{B85477F6-6D8E-1FD2-AD20-EF2E4F804CAB}"/>
          </ac:spMkLst>
        </pc:spChg>
        <pc:picChg chg="add">
          <ac:chgData name="Missy Liu" userId="S::mliu@coloradocollege.edu::19f25f2d-91ea-46af-aa06-599f24903d99" providerId="AD" clId="Web-{C4020EBE-4631-4BB2-F8DE-E312C99DE4F3}" dt="2025-02-17T17:18:37.429" v="64"/>
          <ac:picMkLst>
            <pc:docMk/>
            <pc:sldMk cId="3542620347" sldId="266"/>
            <ac:picMk id="11" creationId="{205E3C12-D4FC-7A31-C8D7-5CDCEE37FF64}"/>
          </ac:picMkLst>
        </pc:picChg>
      </pc:sldChg>
      <pc:sldChg chg="addSp delSp modSp add replId">
        <pc:chgData name="Missy Liu" userId="S::mliu@coloradocollege.edu::19f25f2d-91ea-46af-aa06-599f24903d99" providerId="AD" clId="Web-{C4020EBE-4631-4BB2-F8DE-E312C99DE4F3}" dt="2025-02-17T18:44:00.439" v="439" actId="1076"/>
        <pc:sldMkLst>
          <pc:docMk/>
          <pc:sldMk cId="1364830527" sldId="267"/>
        </pc:sldMkLst>
        <pc:spChg chg="add mod">
          <ac:chgData name="Missy Liu" userId="S::mliu@coloradocollege.edu::19f25f2d-91ea-46af-aa06-599f24903d99" providerId="AD" clId="Web-{C4020EBE-4631-4BB2-F8DE-E312C99DE4F3}" dt="2025-02-17T18:44:00.439" v="439" actId="1076"/>
          <ac:spMkLst>
            <pc:docMk/>
            <pc:sldMk cId="1364830527" sldId="267"/>
            <ac:spMk id="3" creationId="{14FA2B1F-E37C-8E7E-88B8-3EAA6A4943CD}"/>
          </ac:spMkLst>
        </pc:spChg>
        <pc:spChg chg="add mod">
          <ac:chgData name="Missy Liu" userId="S::mliu@coloradocollege.edu::19f25f2d-91ea-46af-aa06-599f24903d99" providerId="AD" clId="Web-{C4020EBE-4631-4BB2-F8DE-E312C99DE4F3}" dt="2025-02-17T18:43:37.689" v="426" actId="1076"/>
          <ac:spMkLst>
            <pc:docMk/>
            <pc:sldMk cId="1364830527" sldId="267"/>
            <ac:spMk id="5" creationId="{974B8116-8100-B686-EBE7-4C7CB89E8776}"/>
          </ac:spMkLst>
        </pc:spChg>
        <pc:spChg chg="add mod">
          <ac:chgData name="Missy Liu" userId="S::mliu@coloradocollege.edu::19f25f2d-91ea-46af-aa06-599f24903d99" providerId="AD" clId="Web-{C4020EBE-4631-4BB2-F8DE-E312C99DE4F3}" dt="2025-02-17T18:43:37.689" v="427" actId="1076"/>
          <ac:spMkLst>
            <pc:docMk/>
            <pc:sldMk cId="1364830527" sldId="267"/>
            <ac:spMk id="7" creationId="{5DC4EB7E-D02C-18E9-B35B-C03963518F34}"/>
          </ac:spMkLst>
        </pc:spChg>
        <pc:spChg chg="add mod">
          <ac:chgData name="Missy Liu" userId="S::mliu@coloradocollege.edu::19f25f2d-91ea-46af-aa06-599f24903d99" providerId="AD" clId="Web-{C4020EBE-4631-4BB2-F8DE-E312C99DE4F3}" dt="2025-02-17T18:43:37.705" v="428" actId="1076"/>
          <ac:spMkLst>
            <pc:docMk/>
            <pc:sldMk cId="1364830527" sldId="267"/>
            <ac:spMk id="9" creationId="{CC2AE2B6-A9A1-ADBE-85EE-BC155EDE79B7}"/>
          </ac:spMkLst>
        </pc:spChg>
        <pc:spChg chg="del">
          <ac:chgData name="Missy Liu" userId="S::mliu@coloradocollege.edu::19f25f2d-91ea-46af-aa06-599f24903d99" providerId="AD" clId="Web-{C4020EBE-4631-4BB2-F8DE-E312C99DE4F3}" dt="2025-02-17T17:31:26.525" v="229"/>
          <ac:spMkLst>
            <pc:docMk/>
            <pc:sldMk cId="1364830527" sldId="267"/>
            <ac:spMk id="10" creationId="{ABA0C174-BCEA-CE42-05B9-CB93A5C803E0}"/>
          </ac:spMkLst>
        </pc:spChg>
        <pc:spChg chg="del">
          <ac:chgData name="Missy Liu" userId="S::mliu@coloradocollege.edu::19f25f2d-91ea-46af-aa06-599f24903d99" providerId="AD" clId="Web-{C4020EBE-4631-4BB2-F8DE-E312C99DE4F3}" dt="2025-02-17T17:31:26.509" v="228"/>
          <ac:spMkLst>
            <pc:docMk/>
            <pc:sldMk cId="1364830527" sldId="267"/>
            <ac:spMk id="14" creationId="{639351D8-712F-34D7-408C-3C9FE0907A11}"/>
          </ac:spMkLst>
        </pc:spChg>
        <pc:spChg chg="del mod">
          <ac:chgData name="Missy Liu" userId="S::mliu@coloradocollege.edu::19f25f2d-91ea-46af-aa06-599f24903d99" providerId="AD" clId="Web-{C4020EBE-4631-4BB2-F8DE-E312C99DE4F3}" dt="2025-02-17T17:31:26.509" v="226"/>
          <ac:spMkLst>
            <pc:docMk/>
            <pc:sldMk cId="1364830527" sldId="267"/>
            <ac:spMk id="16" creationId="{4A66C29A-8C43-F701-9264-2AC8B9F7564A}"/>
          </ac:spMkLst>
        </pc:spChg>
        <pc:spChg chg="del">
          <ac:chgData name="Missy Liu" userId="S::mliu@coloradocollege.edu::19f25f2d-91ea-46af-aa06-599f24903d99" providerId="AD" clId="Web-{C4020EBE-4631-4BB2-F8DE-E312C99DE4F3}" dt="2025-02-17T17:31:26.509" v="225"/>
          <ac:spMkLst>
            <pc:docMk/>
            <pc:sldMk cId="1364830527" sldId="267"/>
            <ac:spMk id="18" creationId="{4A3CA8B5-6CEC-944C-6F94-46555D7EB9C1}"/>
          </ac:spMkLst>
        </pc:spChg>
        <pc:spChg chg="add mod">
          <ac:chgData name="Missy Liu" userId="S::mliu@coloradocollege.edu::19f25f2d-91ea-46af-aa06-599f24903d99" providerId="AD" clId="Web-{C4020EBE-4631-4BB2-F8DE-E312C99DE4F3}" dt="2025-02-17T18:43:44.908" v="436" actId="1076"/>
          <ac:spMkLst>
            <pc:docMk/>
            <pc:sldMk cId="1364830527" sldId="267"/>
            <ac:spMk id="18" creationId="{B0898101-681E-80F5-6F0D-4B69A098B3F0}"/>
          </ac:spMkLst>
        </pc:spChg>
        <pc:spChg chg="add mod">
          <ac:chgData name="Missy Liu" userId="S::mliu@coloradocollege.edu::19f25f2d-91ea-46af-aa06-599f24903d99" providerId="AD" clId="Web-{C4020EBE-4631-4BB2-F8DE-E312C99DE4F3}" dt="2025-02-17T18:43:37.720" v="432" actId="1076"/>
          <ac:spMkLst>
            <pc:docMk/>
            <pc:sldMk cId="1364830527" sldId="267"/>
            <ac:spMk id="20" creationId="{DA3612C2-A597-355E-7948-2CAA7669ADCF}"/>
          </ac:spMkLst>
        </pc:spChg>
        <pc:spChg chg="del">
          <ac:chgData name="Missy Liu" userId="S::mliu@coloradocollege.edu::19f25f2d-91ea-46af-aa06-599f24903d99" providerId="AD" clId="Web-{C4020EBE-4631-4BB2-F8DE-E312C99DE4F3}" dt="2025-02-17T17:31:26.509" v="222"/>
          <ac:spMkLst>
            <pc:docMk/>
            <pc:sldMk cId="1364830527" sldId="267"/>
            <ac:spMk id="21" creationId="{9EFAA089-13CA-75BA-2C24-2334BEBFCD35}"/>
          </ac:spMkLst>
        </pc:spChg>
        <pc:spChg chg="del">
          <ac:chgData name="Missy Liu" userId="S::mliu@coloradocollege.edu::19f25f2d-91ea-46af-aa06-599f24903d99" providerId="AD" clId="Web-{C4020EBE-4631-4BB2-F8DE-E312C99DE4F3}" dt="2025-02-17T17:31:26.509" v="221"/>
          <ac:spMkLst>
            <pc:docMk/>
            <pc:sldMk cId="1364830527" sldId="267"/>
            <ac:spMk id="22" creationId="{0EF7C1DD-978B-DED9-6D7E-5C3A465AAAFF}"/>
          </ac:spMkLst>
        </pc:spChg>
        <pc:spChg chg="del">
          <ac:chgData name="Missy Liu" userId="S::mliu@coloradocollege.edu::19f25f2d-91ea-46af-aa06-599f24903d99" providerId="AD" clId="Web-{C4020EBE-4631-4BB2-F8DE-E312C99DE4F3}" dt="2025-02-17T17:31:26.509" v="220"/>
          <ac:spMkLst>
            <pc:docMk/>
            <pc:sldMk cId="1364830527" sldId="267"/>
            <ac:spMk id="23" creationId="{2B4E2DEF-0BBF-BA0B-1D8D-4693CE3DBDAF}"/>
          </ac:spMkLst>
        </pc:spChg>
        <pc:spChg chg="del">
          <ac:chgData name="Missy Liu" userId="S::mliu@coloradocollege.edu::19f25f2d-91ea-46af-aa06-599f24903d99" providerId="AD" clId="Web-{C4020EBE-4631-4BB2-F8DE-E312C99DE4F3}" dt="2025-02-17T17:31:26.509" v="219"/>
          <ac:spMkLst>
            <pc:docMk/>
            <pc:sldMk cId="1364830527" sldId="267"/>
            <ac:spMk id="24" creationId="{3EC07F83-E5D2-A834-361C-0FCEC412CAAB}"/>
          </ac:spMkLst>
        </pc:spChg>
        <pc:spChg chg="add mod">
          <ac:chgData name="Missy Liu" userId="S::mliu@coloradocollege.edu::19f25f2d-91ea-46af-aa06-599f24903d99" providerId="AD" clId="Web-{C4020EBE-4631-4BB2-F8DE-E312C99DE4F3}" dt="2025-02-17T18:43:50.173" v="437" actId="1076"/>
          <ac:spMkLst>
            <pc:docMk/>
            <pc:sldMk cId="1364830527" sldId="267"/>
            <ac:spMk id="24" creationId="{D1FD6A08-87E2-81C4-209A-C2C90EAB29A6}"/>
          </ac:spMkLst>
        </pc:spChg>
        <pc:picChg chg="add mod">
          <ac:chgData name="Missy Liu" userId="S::mliu@coloradocollege.edu::19f25f2d-91ea-46af-aa06-599f24903d99" providerId="AD" clId="Web-{C4020EBE-4631-4BB2-F8DE-E312C99DE4F3}" dt="2025-02-17T18:43:37.689" v="425" actId="1076"/>
          <ac:picMkLst>
            <pc:docMk/>
            <pc:sldMk cId="1364830527" sldId="267"/>
            <ac:picMk id="2" creationId="{B1ED962A-691F-E170-3301-B57FA4A4BC12}"/>
          </ac:picMkLst>
        </pc:picChg>
        <pc:picChg chg="mod">
          <ac:chgData name="Missy Liu" userId="S::mliu@coloradocollege.edu::19f25f2d-91ea-46af-aa06-599f24903d99" providerId="AD" clId="Web-{C4020EBE-4631-4BB2-F8DE-E312C99DE4F3}" dt="2025-02-17T18:42:37.611" v="411" actId="1076"/>
          <ac:picMkLst>
            <pc:docMk/>
            <pc:sldMk cId="1364830527" sldId="267"/>
            <ac:picMk id="13" creationId="{C3964A50-D5D9-F0A8-E9A2-16113993F9CF}"/>
          </ac:picMkLst>
        </pc:picChg>
        <pc:picChg chg="del">
          <ac:chgData name="Missy Liu" userId="S::mliu@coloradocollege.edu::19f25f2d-91ea-46af-aa06-599f24903d99" providerId="AD" clId="Web-{C4020EBE-4631-4BB2-F8DE-E312C99DE4F3}" dt="2025-02-17T17:31:26.509" v="227"/>
          <ac:picMkLst>
            <pc:docMk/>
            <pc:sldMk cId="1364830527" sldId="267"/>
            <ac:picMk id="15" creationId="{7BE6D588-278C-72DE-3F63-5EDE62C1D617}"/>
          </ac:picMkLst>
        </pc:picChg>
        <pc:picChg chg="del">
          <ac:chgData name="Missy Liu" userId="S::mliu@coloradocollege.edu::19f25f2d-91ea-46af-aa06-599f24903d99" providerId="AD" clId="Web-{C4020EBE-4631-4BB2-F8DE-E312C99DE4F3}" dt="2025-02-17T17:31:26.509" v="224"/>
          <ac:picMkLst>
            <pc:docMk/>
            <pc:sldMk cId="1364830527" sldId="267"/>
            <ac:picMk id="19" creationId="{2771E077-3650-2EEA-9BD4-98C916E58D4D}"/>
          </ac:picMkLst>
        </pc:picChg>
        <pc:picChg chg="del">
          <ac:chgData name="Missy Liu" userId="S::mliu@coloradocollege.edu::19f25f2d-91ea-46af-aa06-599f24903d99" providerId="AD" clId="Web-{C4020EBE-4631-4BB2-F8DE-E312C99DE4F3}" dt="2025-02-17T17:31:26.509" v="223"/>
          <ac:picMkLst>
            <pc:docMk/>
            <pc:sldMk cId="1364830527" sldId="267"/>
            <ac:picMk id="20" creationId="{BB8F5EFF-D1B5-96F5-EADC-F8B7F43647C9}"/>
          </ac:picMkLst>
        </pc:picChg>
        <pc:cxnChg chg="add mod">
          <ac:chgData name="Missy Liu" userId="S::mliu@coloradocollege.edu::19f25f2d-91ea-46af-aa06-599f24903d99" providerId="AD" clId="Web-{C4020EBE-4631-4BB2-F8DE-E312C99DE4F3}" dt="2025-02-17T18:43:37.705" v="429" actId="1076"/>
          <ac:cxnSpMkLst>
            <pc:docMk/>
            <pc:sldMk cId="1364830527" sldId="267"/>
            <ac:cxnSpMk id="14" creationId="{CB7CDB3B-5661-1EA2-ACEF-F9D0AA04DA40}"/>
          </ac:cxnSpMkLst>
        </pc:cxnChg>
        <pc:cxnChg chg="add mod">
          <ac:chgData name="Missy Liu" userId="S::mliu@coloradocollege.edu::19f25f2d-91ea-46af-aa06-599f24903d99" providerId="AD" clId="Web-{C4020EBE-4631-4BB2-F8DE-E312C99DE4F3}" dt="2025-02-17T18:43:42.408" v="435" actId="14100"/>
          <ac:cxnSpMkLst>
            <pc:docMk/>
            <pc:sldMk cId="1364830527" sldId="267"/>
            <ac:cxnSpMk id="16" creationId="{0EBB89B6-07EC-7A1F-E2FB-BEB1BDEE67E0}"/>
          </ac:cxnSpMkLst>
        </pc:cxnChg>
        <pc:cxnChg chg="add mod">
          <ac:chgData name="Missy Liu" userId="S::mliu@coloradocollege.edu::19f25f2d-91ea-46af-aa06-599f24903d99" providerId="AD" clId="Web-{C4020EBE-4631-4BB2-F8DE-E312C99DE4F3}" dt="2025-02-17T18:43:53.283" v="438" actId="14100"/>
          <ac:cxnSpMkLst>
            <pc:docMk/>
            <pc:sldMk cId="1364830527" sldId="267"/>
            <ac:cxnSpMk id="22" creationId="{CFDAD799-0BCD-6FD0-8DAB-D44CFCF89DBD}"/>
          </ac:cxnSpMkLst>
        </pc:cxnChg>
      </pc:sldChg>
      <pc:sldChg chg="addSp delSp modSp add ord replId">
        <pc:chgData name="Missy Liu" userId="S::mliu@coloradocollege.edu::19f25f2d-91ea-46af-aa06-599f24903d99" providerId="AD" clId="Web-{C4020EBE-4631-4BB2-F8DE-E312C99DE4F3}" dt="2025-02-17T18:36:19.816" v="318" actId="1076"/>
        <pc:sldMkLst>
          <pc:docMk/>
          <pc:sldMk cId="4171779567" sldId="268"/>
        </pc:sldMkLst>
        <pc:spChg chg="add mod">
          <ac:chgData name="Missy Liu" userId="S::mliu@coloradocollege.edu::19f25f2d-91ea-46af-aa06-599f24903d99" providerId="AD" clId="Web-{C4020EBE-4631-4BB2-F8DE-E312C99DE4F3}" dt="2025-02-17T18:36:19.816" v="318" actId="1076"/>
          <ac:spMkLst>
            <pc:docMk/>
            <pc:sldMk cId="4171779567" sldId="268"/>
            <ac:spMk id="3" creationId="{DA0AFDC7-0E6D-3CAE-4AFB-B65117D49CCC}"/>
          </ac:spMkLst>
        </pc:spChg>
        <pc:spChg chg="mod">
          <ac:chgData name="Missy Liu" userId="S::mliu@coloradocollege.edu::19f25f2d-91ea-46af-aa06-599f24903d99" providerId="AD" clId="Web-{C4020EBE-4631-4BB2-F8DE-E312C99DE4F3}" dt="2025-02-17T18:32:46.161" v="251" actId="20577"/>
          <ac:spMkLst>
            <pc:docMk/>
            <pc:sldMk cId="4171779567" sldId="268"/>
            <ac:spMk id="6" creationId="{7EF8CA93-1EDE-BB3C-1B3A-7F66A97CAE7A}"/>
          </ac:spMkLst>
        </pc:spChg>
        <pc:spChg chg="del">
          <ac:chgData name="Missy Liu" userId="S::mliu@coloradocollege.edu::19f25f2d-91ea-46af-aa06-599f24903d99" providerId="AD" clId="Web-{C4020EBE-4631-4BB2-F8DE-E312C99DE4F3}" dt="2025-02-17T18:32:49.723" v="254"/>
          <ac:spMkLst>
            <pc:docMk/>
            <pc:sldMk cId="4171779567" sldId="268"/>
            <ac:spMk id="7" creationId="{881F6AD6-8E4E-E1C3-8AC9-CCA166494806}"/>
          </ac:spMkLst>
        </pc:spChg>
        <pc:picChg chg="add mod">
          <ac:chgData name="Missy Liu" userId="S::mliu@coloradocollege.edu::19f25f2d-91ea-46af-aa06-599f24903d99" providerId="AD" clId="Web-{C4020EBE-4631-4BB2-F8DE-E312C99DE4F3}" dt="2025-02-17T18:33:49.567" v="255"/>
          <ac:picMkLst>
            <pc:docMk/>
            <pc:sldMk cId="4171779567" sldId="268"/>
            <ac:picMk id="2" creationId="{DE4AFC49-842C-681B-23EC-8E1E34FDE893}"/>
          </ac:picMkLst>
        </pc:picChg>
        <pc:picChg chg="del">
          <ac:chgData name="Missy Liu" userId="S::mliu@coloradocollege.edu::19f25f2d-91ea-46af-aa06-599f24903d99" providerId="AD" clId="Web-{C4020EBE-4631-4BB2-F8DE-E312C99DE4F3}" dt="2025-02-17T18:32:47.473" v="252"/>
          <ac:picMkLst>
            <pc:docMk/>
            <pc:sldMk cId="4171779567" sldId="268"/>
            <ac:picMk id="9" creationId="{035F7B2E-5A2D-8808-F68D-629A02EC99BA}"/>
          </ac:picMkLst>
        </pc:picChg>
        <pc:picChg chg="del">
          <ac:chgData name="Missy Liu" userId="S::mliu@coloradocollege.edu::19f25f2d-91ea-46af-aa06-599f24903d99" providerId="AD" clId="Web-{C4020EBE-4631-4BB2-F8DE-E312C99DE4F3}" dt="2025-02-17T18:32:47.911" v="253"/>
          <ac:picMkLst>
            <pc:docMk/>
            <pc:sldMk cId="4171779567" sldId="268"/>
            <ac:picMk id="10" creationId="{536DB58B-1E15-6B83-B4A1-6D84CE5519B9}"/>
          </ac:picMkLst>
        </pc:picChg>
      </pc:sldChg>
      <pc:sldChg chg="add del replId">
        <pc:chgData name="Missy Liu" userId="S::mliu@coloradocollege.edu::19f25f2d-91ea-46af-aa06-599f24903d99" providerId="AD" clId="Web-{C4020EBE-4631-4BB2-F8DE-E312C99DE4F3}" dt="2025-02-17T18:42:14.721" v="407"/>
        <pc:sldMkLst>
          <pc:docMk/>
          <pc:sldMk cId="744961258" sldId="269"/>
        </pc:sldMkLst>
      </pc:sldChg>
    </pc:docChg>
  </pc:docChgLst>
  <pc:docChgLst>
    <pc:chgData name="Missy Liu" userId="S::mliu@coloradocollege.edu::19f25f2d-91ea-46af-aa06-599f24903d99" providerId="AD" clId="Web-{CA717CC5-C126-4DAF-A526-896FCD4ACEEC}"/>
    <pc:docChg chg="addSld delSld modSld sldOrd">
      <pc:chgData name="Missy Liu" userId="S::mliu@coloradocollege.edu::19f25f2d-91ea-46af-aa06-599f24903d99" providerId="AD" clId="Web-{CA717CC5-C126-4DAF-A526-896FCD4ACEEC}" dt="2025-02-17T19:26:01.062" v="241" actId="20577"/>
      <pc:docMkLst>
        <pc:docMk/>
      </pc:docMkLst>
      <pc:sldChg chg="modSp">
        <pc:chgData name="Missy Liu" userId="S::mliu@coloradocollege.edu::19f25f2d-91ea-46af-aa06-599f24903d99" providerId="AD" clId="Web-{CA717CC5-C126-4DAF-A526-896FCD4ACEEC}" dt="2025-02-17T18:57:23.471" v="20" actId="1076"/>
        <pc:sldMkLst>
          <pc:docMk/>
          <pc:sldMk cId="3479114862" sldId="257"/>
        </pc:sldMkLst>
        <pc:spChg chg="mod">
          <ac:chgData name="Missy Liu" userId="S::mliu@coloradocollege.edu::19f25f2d-91ea-46af-aa06-599f24903d99" providerId="AD" clId="Web-{CA717CC5-C126-4DAF-A526-896FCD4ACEEC}" dt="2025-02-17T18:57:23.471" v="20" actId="1076"/>
          <ac:spMkLst>
            <pc:docMk/>
            <pc:sldMk cId="3479114862" sldId="257"/>
            <ac:spMk id="18" creationId="{4BCBEB11-9686-2811-9B85-4F26854F9393}"/>
          </ac:spMkLst>
        </pc:spChg>
        <pc:spChg chg="mod">
          <ac:chgData name="Missy Liu" userId="S::mliu@coloradocollege.edu::19f25f2d-91ea-46af-aa06-599f24903d99" providerId="AD" clId="Web-{CA717CC5-C126-4DAF-A526-896FCD4ACEEC}" dt="2025-02-17T18:57:08.048" v="17" actId="20577"/>
          <ac:spMkLst>
            <pc:docMk/>
            <pc:sldMk cId="3479114862" sldId="257"/>
            <ac:spMk id="23" creationId="{9FA53D77-497C-BB16-D546-C078D67571EF}"/>
          </ac:spMkLst>
        </pc:spChg>
        <pc:picChg chg="mod">
          <ac:chgData name="Missy Liu" userId="S::mliu@coloradocollege.edu::19f25f2d-91ea-46af-aa06-599f24903d99" providerId="AD" clId="Web-{CA717CC5-C126-4DAF-A526-896FCD4ACEEC}" dt="2025-02-17T18:57:18.689" v="19" actId="1076"/>
          <ac:picMkLst>
            <pc:docMk/>
            <pc:sldMk cId="3479114862" sldId="257"/>
            <ac:picMk id="15" creationId="{6A891554-22CC-3A2A-016F-AFEB81322355}"/>
          </ac:picMkLst>
        </pc:picChg>
      </pc:sldChg>
      <pc:sldChg chg="addSp delSp modSp">
        <pc:chgData name="Missy Liu" userId="S::mliu@coloradocollege.edu::19f25f2d-91ea-46af-aa06-599f24903d99" providerId="AD" clId="Web-{CA717CC5-C126-4DAF-A526-896FCD4ACEEC}" dt="2025-02-17T18:58:27.597" v="22"/>
        <pc:sldMkLst>
          <pc:docMk/>
          <pc:sldMk cId="3550755102" sldId="259"/>
        </pc:sldMkLst>
        <pc:spChg chg="del mod">
          <ac:chgData name="Missy Liu" userId="S::mliu@coloradocollege.edu::19f25f2d-91ea-46af-aa06-599f24903d99" providerId="AD" clId="Web-{CA717CC5-C126-4DAF-A526-896FCD4ACEEC}" dt="2025-02-17T18:58:27.597" v="22"/>
          <ac:spMkLst>
            <pc:docMk/>
            <pc:sldMk cId="3550755102" sldId="259"/>
            <ac:spMk id="2" creationId="{5AD9C4A2-98F4-B945-8D52-A8A6CFE27D2A}"/>
          </ac:spMkLst>
        </pc:spChg>
        <pc:spChg chg="add del">
          <ac:chgData name="Missy Liu" userId="S::mliu@coloradocollege.edu::19f25f2d-91ea-46af-aa06-599f24903d99" providerId="AD" clId="Web-{CA717CC5-C126-4DAF-A526-896FCD4ACEEC}" dt="2025-02-17T18:53:13.091" v="8"/>
          <ac:spMkLst>
            <pc:docMk/>
            <pc:sldMk cId="3550755102" sldId="259"/>
            <ac:spMk id="5" creationId="{B776A4E4-7AC9-A9A0-4371-5DBE29219C08}"/>
          </ac:spMkLst>
        </pc:spChg>
        <pc:spChg chg="del">
          <ac:chgData name="Missy Liu" userId="S::mliu@coloradocollege.edu::19f25f2d-91ea-46af-aa06-599f24903d99" providerId="AD" clId="Web-{CA717CC5-C126-4DAF-A526-896FCD4ACEEC}" dt="2025-02-17T18:53:13.091" v="11"/>
          <ac:spMkLst>
            <pc:docMk/>
            <pc:sldMk cId="3550755102" sldId="259"/>
            <ac:spMk id="13" creationId="{601AEEFC-0741-BB4C-471F-5EAFD8489EA1}"/>
          </ac:spMkLst>
        </pc:spChg>
        <pc:spChg chg="del">
          <ac:chgData name="Missy Liu" userId="S::mliu@coloradocollege.edu::19f25f2d-91ea-46af-aa06-599f24903d99" providerId="AD" clId="Web-{CA717CC5-C126-4DAF-A526-896FCD4ACEEC}" dt="2025-02-17T18:53:13.091" v="10"/>
          <ac:spMkLst>
            <pc:docMk/>
            <pc:sldMk cId="3550755102" sldId="259"/>
            <ac:spMk id="15" creationId="{6487E4B8-164D-C897-6893-C002EEE5D01B}"/>
          </ac:spMkLst>
        </pc:spChg>
        <pc:spChg chg="add">
          <ac:chgData name="Missy Liu" userId="S::mliu@coloradocollege.edu::19f25f2d-91ea-46af-aa06-599f24903d99" providerId="AD" clId="Web-{CA717CC5-C126-4DAF-A526-896FCD4ACEEC}" dt="2025-02-17T18:52:53.044" v="4"/>
          <ac:spMkLst>
            <pc:docMk/>
            <pc:sldMk cId="3550755102" sldId="259"/>
            <ac:spMk id="18" creationId="{E3AE92CC-0A51-9ACD-3F68-F38CF3A7C234}"/>
          </ac:spMkLst>
        </pc:spChg>
        <pc:grpChg chg="mod">
          <ac:chgData name="Missy Liu" userId="S::mliu@coloradocollege.edu::19f25f2d-91ea-46af-aa06-599f24903d99" providerId="AD" clId="Web-{CA717CC5-C126-4DAF-A526-896FCD4ACEEC}" dt="2025-02-17T18:53:00.091" v="6" actId="1076"/>
          <ac:grpSpMkLst>
            <pc:docMk/>
            <pc:sldMk cId="3550755102" sldId="259"/>
            <ac:grpSpMk id="4" creationId="{1E9EB56A-5F7E-13B6-CFB9-C99BF7147D18}"/>
          </ac:grpSpMkLst>
        </pc:grpChg>
        <pc:grpChg chg="add">
          <ac:chgData name="Missy Liu" userId="S::mliu@coloradocollege.edu::19f25f2d-91ea-46af-aa06-599f24903d99" providerId="AD" clId="Web-{CA717CC5-C126-4DAF-A526-896FCD4ACEEC}" dt="2025-02-17T18:52:53.044" v="3"/>
          <ac:grpSpMkLst>
            <pc:docMk/>
            <pc:sldMk cId="3550755102" sldId="259"/>
            <ac:grpSpMk id="14" creationId="{B9419B0B-BC1C-42DF-2FD6-3212A8D4EC0D}"/>
          </ac:grpSpMkLst>
        </pc:grpChg>
        <pc:picChg chg="del">
          <ac:chgData name="Missy Liu" userId="S::mliu@coloradocollege.edu::19f25f2d-91ea-46af-aa06-599f24903d99" providerId="AD" clId="Web-{CA717CC5-C126-4DAF-A526-896FCD4ACEEC}" dt="2025-02-17T18:53:13.091" v="9"/>
          <ac:picMkLst>
            <pc:docMk/>
            <pc:sldMk cId="3550755102" sldId="259"/>
            <ac:picMk id="17" creationId="{AB5D8A59-0949-6B30-DF26-8D1430EE6A69}"/>
          </ac:picMkLst>
        </pc:picChg>
        <pc:picChg chg="mod">
          <ac:chgData name="Missy Liu" userId="S::mliu@coloradocollege.edu::19f25f2d-91ea-46af-aa06-599f24903d99" providerId="AD" clId="Web-{CA717CC5-C126-4DAF-A526-896FCD4ACEEC}" dt="2025-02-17T18:53:04.716" v="7" actId="1076"/>
          <ac:picMkLst>
            <pc:docMk/>
            <pc:sldMk cId="3550755102" sldId="259"/>
            <ac:picMk id="20" creationId="{13796206-ED6B-B476-BB2B-C155024A0244}"/>
          </ac:picMkLst>
        </pc:picChg>
        <pc:picChg chg="add">
          <ac:chgData name="Missy Liu" userId="S::mliu@coloradocollege.edu::19f25f2d-91ea-46af-aa06-599f24903d99" providerId="AD" clId="Web-{CA717CC5-C126-4DAF-A526-896FCD4ACEEC}" dt="2025-02-17T18:52:53.060" v="5"/>
          <ac:picMkLst>
            <pc:docMk/>
            <pc:sldMk cId="3550755102" sldId="259"/>
            <ac:picMk id="21" creationId="{C307B180-7501-24A3-2692-A9E23C6C83AA}"/>
          </ac:picMkLst>
        </pc:picChg>
      </pc:sldChg>
      <pc:sldChg chg="addSp delSp modSp">
        <pc:chgData name="Missy Liu" userId="S::mliu@coloradocollege.edu::19f25f2d-91ea-46af-aa06-599f24903d99" providerId="AD" clId="Web-{CA717CC5-C126-4DAF-A526-896FCD4ACEEC}" dt="2025-02-17T19:08:41.841" v="107" actId="20577"/>
        <pc:sldMkLst>
          <pc:docMk/>
          <pc:sldMk cId="3074982178" sldId="260"/>
        </pc:sldMkLst>
        <pc:spChg chg="mod">
          <ac:chgData name="Missy Liu" userId="S::mliu@coloradocollege.edu::19f25f2d-91ea-46af-aa06-599f24903d99" providerId="AD" clId="Web-{CA717CC5-C126-4DAF-A526-896FCD4ACEEC}" dt="2025-02-17T19:00:33.724" v="48" actId="20577"/>
          <ac:spMkLst>
            <pc:docMk/>
            <pc:sldMk cId="3074982178" sldId="260"/>
            <ac:spMk id="2" creationId="{21AA3818-1E97-B717-E123-498A333CE598}"/>
          </ac:spMkLst>
        </pc:spChg>
        <pc:spChg chg="mod">
          <ac:chgData name="Missy Liu" userId="S::mliu@coloradocollege.edu::19f25f2d-91ea-46af-aa06-599f24903d99" providerId="AD" clId="Web-{CA717CC5-C126-4DAF-A526-896FCD4ACEEC}" dt="2025-02-17T19:08:41.841" v="107" actId="20577"/>
          <ac:spMkLst>
            <pc:docMk/>
            <pc:sldMk cId="3074982178" sldId="260"/>
            <ac:spMk id="3" creationId="{971A7134-32E5-1ABC-5362-72CA4A7ADC59}"/>
          </ac:spMkLst>
        </pc:spChg>
        <pc:spChg chg="mod">
          <ac:chgData name="Missy Liu" userId="S::mliu@coloradocollege.edu::19f25f2d-91ea-46af-aa06-599f24903d99" providerId="AD" clId="Web-{CA717CC5-C126-4DAF-A526-896FCD4ACEEC}" dt="2025-02-17T19:03:26.258" v="58"/>
          <ac:spMkLst>
            <pc:docMk/>
            <pc:sldMk cId="3074982178" sldId="260"/>
            <ac:spMk id="8" creationId="{6CBD6BF6-8020-F2B0-049C-9B69F612B13F}"/>
          </ac:spMkLst>
        </pc:spChg>
        <pc:spChg chg="add">
          <ac:chgData name="Missy Liu" userId="S::mliu@coloradocollege.edu::19f25f2d-91ea-46af-aa06-599f24903d99" providerId="AD" clId="Web-{CA717CC5-C126-4DAF-A526-896FCD4ACEEC}" dt="2025-02-17T18:58:50.378" v="23"/>
          <ac:spMkLst>
            <pc:docMk/>
            <pc:sldMk cId="3074982178" sldId="260"/>
            <ac:spMk id="9" creationId="{815609D1-C3B4-8402-1660-1E83D43852DB}"/>
          </ac:spMkLst>
        </pc:spChg>
        <pc:spChg chg="add">
          <ac:chgData name="Missy Liu" userId="S::mliu@coloradocollege.edu::19f25f2d-91ea-46af-aa06-599f24903d99" providerId="AD" clId="Web-{CA717CC5-C126-4DAF-A526-896FCD4ACEEC}" dt="2025-02-17T18:58:50.394" v="24"/>
          <ac:spMkLst>
            <pc:docMk/>
            <pc:sldMk cId="3074982178" sldId="260"/>
            <ac:spMk id="12" creationId="{C37C73A5-D694-5C40-606D-A1E80ADF41A6}"/>
          </ac:spMkLst>
        </pc:spChg>
        <pc:spChg chg="add">
          <ac:chgData name="Missy Liu" userId="S::mliu@coloradocollege.edu::19f25f2d-91ea-46af-aa06-599f24903d99" providerId="AD" clId="Web-{CA717CC5-C126-4DAF-A526-896FCD4ACEEC}" dt="2025-02-17T18:58:50.394" v="25"/>
          <ac:spMkLst>
            <pc:docMk/>
            <pc:sldMk cId="3074982178" sldId="260"/>
            <ac:spMk id="14" creationId="{3DCF7C84-26AC-48F6-A087-557BA8E1A18F}"/>
          </ac:spMkLst>
        </pc:spChg>
        <pc:picChg chg="add del mod">
          <ac:chgData name="Missy Liu" userId="S::mliu@coloradocollege.edu::19f25f2d-91ea-46af-aa06-599f24903d99" providerId="AD" clId="Web-{CA717CC5-C126-4DAF-A526-896FCD4ACEEC}" dt="2025-02-17T18:53:19.685" v="13"/>
          <ac:picMkLst>
            <pc:docMk/>
            <pc:sldMk cId="3074982178" sldId="260"/>
            <ac:picMk id="4" creationId="{BE2AD6DB-2A56-2E5E-A835-98C66C864580}"/>
          </ac:picMkLst>
        </pc:picChg>
        <pc:picChg chg="mod">
          <ac:chgData name="Missy Liu" userId="S::mliu@coloradocollege.edu::19f25f2d-91ea-46af-aa06-599f24903d99" providerId="AD" clId="Web-{CA717CC5-C126-4DAF-A526-896FCD4ACEEC}" dt="2025-02-17T19:03:47.915" v="59" actId="1076"/>
          <ac:picMkLst>
            <pc:docMk/>
            <pc:sldMk cId="3074982178" sldId="260"/>
            <ac:picMk id="5" creationId="{E4DFE3F7-1FD3-731F-E44D-384FB87203C9}"/>
          </ac:picMkLst>
        </pc:picChg>
        <pc:picChg chg="mod">
          <ac:chgData name="Missy Liu" userId="S::mliu@coloradocollege.edu::19f25f2d-91ea-46af-aa06-599f24903d99" providerId="AD" clId="Web-{CA717CC5-C126-4DAF-A526-896FCD4ACEEC}" dt="2025-02-17T19:06:31.949" v="85" actId="1076"/>
          <ac:picMkLst>
            <pc:docMk/>
            <pc:sldMk cId="3074982178" sldId="260"/>
            <ac:picMk id="6" creationId="{3DF57B09-0C1E-5D1F-11B5-A09CFB21D351}"/>
          </ac:picMkLst>
        </pc:picChg>
        <pc:picChg chg="del">
          <ac:chgData name="Missy Liu" userId="S::mliu@coloradocollege.edu::19f25f2d-91ea-46af-aa06-599f24903d99" providerId="AD" clId="Web-{CA717CC5-C126-4DAF-A526-896FCD4ACEEC}" dt="2025-02-17T19:02:27.741" v="49"/>
          <ac:picMkLst>
            <pc:docMk/>
            <pc:sldMk cId="3074982178" sldId="260"/>
            <ac:picMk id="10" creationId="{D238A1B1-1DCA-F4AE-DAE7-482EF883CCE1}"/>
          </ac:picMkLst>
        </pc:picChg>
        <pc:picChg chg="add">
          <ac:chgData name="Missy Liu" userId="S::mliu@coloradocollege.edu::19f25f2d-91ea-46af-aa06-599f24903d99" providerId="AD" clId="Web-{CA717CC5-C126-4DAF-A526-896FCD4ACEEC}" dt="2025-02-17T18:58:50.410" v="26"/>
          <ac:picMkLst>
            <pc:docMk/>
            <pc:sldMk cId="3074982178" sldId="260"/>
            <ac:picMk id="16" creationId="{2B6620C7-3B98-8927-1CD7-13ACFA49173E}"/>
          </ac:picMkLst>
        </pc:picChg>
        <pc:picChg chg="add del mod">
          <ac:chgData name="Missy Liu" userId="S::mliu@coloradocollege.edu::19f25f2d-91ea-46af-aa06-599f24903d99" providerId="AD" clId="Web-{CA717CC5-C126-4DAF-A526-896FCD4ACEEC}" dt="2025-02-17T19:02:35.898" v="52"/>
          <ac:picMkLst>
            <pc:docMk/>
            <pc:sldMk cId="3074982178" sldId="260"/>
            <ac:picMk id="17" creationId="{5D2C50B0-EDBA-0086-AE7F-9C0853662366}"/>
          </ac:picMkLst>
        </pc:picChg>
        <pc:picChg chg="add mod">
          <ac:chgData name="Missy Liu" userId="S::mliu@coloradocollege.edu::19f25f2d-91ea-46af-aa06-599f24903d99" providerId="AD" clId="Web-{CA717CC5-C126-4DAF-A526-896FCD4ACEEC}" dt="2025-02-17T19:03:15.180" v="55" actId="1076"/>
          <ac:picMkLst>
            <pc:docMk/>
            <pc:sldMk cId="3074982178" sldId="260"/>
            <ac:picMk id="18" creationId="{3B47567E-1362-DF32-F8EB-0CA999A9D655}"/>
          </ac:picMkLst>
        </pc:picChg>
      </pc:sldChg>
      <pc:sldChg chg="addSp modSp">
        <pc:chgData name="Missy Liu" userId="S::mliu@coloradocollege.edu::19f25f2d-91ea-46af-aa06-599f24903d99" providerId="AD" clId="Web-{CA717CC5-C126-4DAF-A526-896FCD4ACEEC}" dt="2025-02-17T19:11:09.094" v="127" actId="20577"/>
        <pc:sldMkLst>
          <pc:docMk/>
          <pc:sldMk cId="2351874750" sldId="261"/>
        </pc:sldMkLst>
        <pc:spChg chg="mod">
          <ac:chgData name="Missy Liu" userId="S::mliu@coloradocollege.edu::19f25f2d-91ea-46af-aa06-599f24903d99" providerId="AD" clId="Web-{CA717CC5-C126-4DAF-A526-896FCD4ACEEC}" dt="2025-02-17T19:07:17.996" v="90" actId="20577"/>
          <ac:spMkLst>
            <pc:docMk/>
            <pc:sldMk cId="2351874750" sldId="261"/>
            <ac:spMk id="2" creationId="{21AA3818-1E97-B717-E123-498A333CE598}"/>
          </ac:spMkLst>
        </pc:spChg>
        <pc:spChg chg="mod">
          <ac:chgData name="Missy Liu" userId="S::mliu@coloradocollege.edu::19f25f2d-91ea-46af-aa06-599f24903d99" providerId="AD" clId="Web-{CA717CC5-C126-4DAF-A526-896FCD4ACEEC}" dt="2025-02-17T19:11:09.094" v="127" actId="20577"/>
          <ac:spMkLst>
            <pc:docMk/>
            <pc:sldMk cId="2351874750" sldId="261"/>
            <ac:spMk id="3" creationId="{971A7134-32E5-1ABC-5362-72CA4A7ADC59}"/>
          </ac:spMkLst>
        </pc:spChg>
        <pc:spChg chg="add">
          <ac:chgData name="Missy Liu" userId="S::mliu@coloradocollege.edu::19f25f2d-91ea-46af-aa06-599f24903d99" providerId="AD" clId="Web-{CA717CC5-C126-4DAF-A526-896FCD4ACEEC}" dt="2025-02-17T19:05:10.822" v="74"/>
          <ac:spMkLst>
            <pc:docMk/>
            <pc:sldMk cId="2351874750" sldId="261"/>
            <ac:spMk id="6" creationId="{6BCD1862-1A56-7206-F267-1F22099F1BFE}"/>
          </ac:spMkLst>
        </pc:spChg>
        <pc:spChg chg="mod">
          <ac:chgData name="Missy Liu" userId="S::mliu@coloradocollege.edu::19f25f2d-91ea-46af-aa06-599f24903d99" providerId="AD" clId="Web-{CA717CC5-C126-4DAF-A526-896FCD4ACEEC}" dt="2025-02-17T19:09:46.093" v="116" actId="1076"/>
          <ac:spMkLst>
            <pc:docMk/>
            <pc:sldMk cId="2351874750" sldId="261"/>
            <ac:spMk id="8" creationId="{6CBD6BF6-8020-F2B0-049C-9B69F612B13F}"/>
          </ac:spMkLst>
        </pc:spChg>
        <pc:spChg chg="add">
          <ac:chgData name="Missy Liu" userId="S::mliu@coloradocollege.edu::19f25f2d-91ea-46af-aa06-599f24903d99" providerId="AD" clId="Web-{CA717CC5-C126-4DAF-A526-896FCD4ACEEC}" dt="2025-02-17T19:05:10.838" v="75"/>
          <ac:spMkLst>
            <pc:docMk/>
            <pc:sldMk cId="2351874750" sldId="261"/>
            <ac:spMk id="10" creationId="{F4D80BEE-1B64-D5FD-174A-5C8457B36C6E}"/>
          </ac:spMkLst>
        </pc:spChg>
        <pc:spChg chg="add">
          <ac:chgData name="Missy Liu" userId="S::mliu@coloradocollege.edu::19f25f2d-91ea-46af-aa06-599f24903d99" providerId="AD" clId="Web-{CA717CC5-C126-4DAF-A526-896FCD4ACEEC}" dt="2025-02-17T19:05:10.854" v="76"/>
          <ac:spMkLst>
            <pc:docMk/>
            <pc:sldMk cId="2351874750" sldId="261"/>
            <ac:spMk id="13" creationId="{762CD1CB-D9EB-2638-79C0-4E18AAF172A3}"/>
          </ac:spMkLst>
        </pc:spChg>
        <pc:picChg chg="mod">
          <ac:chgData name="Missy Liu" userId="S::mliu@coloradocollege.edu::19f25f2d-91ea-46af-aa06-599f24903d99" providerId="AD" clId="Web-{CA717CC5-C126-4DAF-A526-896FCD4ACEEC}" dt="2025-02-17T19:05:36.057" v="79" actId="1076"/>
          <ac:picMkLst>
            <pc:docMk/>
            <pc:sldMk cId="2351874750" sldId="261"/>
            <ac:picMk id="5" creationId="{E4DFE3F7-1FD3-731F-E44D-384FB87203C9}"/>
          </ac:picMkLst>
        </pc:picChg>
        <pc:picChg chg="mod">
          <ac:chgData name="Missy Liu" userId="S::mliu@coloradocollege.edu::19f25f2d-91ea-46af-aa06-599f24903d99" providerId="AD" clId="Web-{CA717CC5-C126-4DAF-A526-896FCD4ACEEC}" dt="2025-02-17T19:09:39.921" v="114" actId="14100"/>
          <ac:picMkLst>
            <pc:docMk/>
            <pc:sldMk cId="2351874750" sldId="261"/>
            <ac:picMk id="7" creationId="{8C15A0BE-774D-D97F-EBA7-EB024581F577}"/>
          </ac:picMkLst>
        </pc:picChg>
        <pc:picChg chg="mod">
          <ac:chgData name="Missy Liu" userId="S::mliu@coloradocollege.edu::19f25f2d-91ea-46af-aa06-599f24903d99" providerId="AD" clId="Web-{CA717CC5-C126-4DAF-A526-896FCD4ACEEC}" dt="2025-02-17T19:09:50.233" v="117" actId="1076"/>
          <ac:picMkLst>
            <pc:docMk/>
            <pc:sldMk cId="2351874750" sldId="261"/>
            <ac:picMk id="11" creationId="{EE69FC1E-E1E9-4C2F-A93A-7F03CDD28C14}"/>
          </ac:picMkLst>
        </pc:picChg>
        <pc:picChg chg="add">
          <ac:chgData name="Missy Liu" userId="S::mliu@coloradocollege.edu::19f25f2d-91ea-46af-aa06-599f24903d99" providerId="AD" clId="Web-{CA717CC5-C126-4DAF-A526-896FCD4ACEEC}" dt="2025-02-17T19:05:10.869" v="77"/>
          <ac:picMkLst>
            <pc:docMk/>
            <pc:sldMk cId="2351874750" sldId="261"/>
            <ac:picMk id="15" creationId="{3C821CCD-A1D8-BCB8-8BA6-52A4358F1DF6}"/>
          </ac:picMkLst>
        </pc:picChg>
      </pc:sldChg>
      <pc:sldChg chg="addSp delSp modSp new del">
        <pc:chgData name="Missy Liu" userId="S::mliu@coloradocollege.edu::19f25f2d-91ea-46af-aa06-599f24903d99" providerId="AD" clId="Web-{CA717CC5-C126-4DAF-A526-896FCD4ACEEC}" dt="2025-02-17T19:22:26.309" v="146"/>
        <pc:sldMkLst>
          <pc:docMk/>
          <pc:sldMk cId="1582081520" sldId="269"/>
        </pc:sldMkLst>
        <pc:spChg chg="del">
          <ac:chgData name="Missy Liu" userId="S::mliu@coloradocollege.edu::19f25f2d-91ea-46af-aa06-599f24903d99" providerId="AD" clId="Web-{CA717CC5-C126-4DAF-A526-896FCD4ACEEC}" dt="2025-02-17T19:21:29.729" v="131"/>
          <ac:spMkLst>
            <pc:docMk/>
            <pc:sldMk cId="1582081520" sldId="269"/>
            <ac:spMk id="2" creationId="{9068DF9A-1B19-4BB8-4154-DF44E226E7E0}"/>
          </ac:spMkLst>
        </pc:spChg>
        <pc:spChg chg="del mod">
          <ac:chgData name="Missy Liu" userId="S::mliu@coloradocollege.edu::19f25f2d-91ea-46af-aa06-599f24903d99" providerId="AD" clId="Web-{CA717CC5-C126-4DAF-A526-896FCD4ACEEC}" dt="2025-02-17T19:21:27.823" v="130"/>
          <ac:spMkLst>
            <pc:docMk/>
            <pc:sldMk cId="1582081520" sldId="269"/>
            <ac:spMk id="3" creationId="{7BD5B6E3-0768-8A48-F451-DDB8EB1A806A}"/>
          </ac:spMkLst>
        </pc:spChg>
        <pc:spChg chg="add">
          <ac:chgData name="Missy Liu" userId="S::mliu@coloradocollege.edu::19f25f2d-91ea-46af-aa06-599f24903d99" providerId="AD" clId="Web-{CA717CC5-C126-4DAF-A526-896FCD4ACEEC}" dt="2025-02-17T19:21:50.370" v="135"/>
          <ac:spMkLst>
            <pc:docMk/>
            <pc:sldMk cId="1582081520" sldId="269"/>
            <ac:spMk id="6" creationId="{B54937F5-5DBB-F4B4-426C-FED24A101957}"/>
          </ac:spMkLst>
        </pc:spChg>
        <pc:spChg chg="add">
          <ac:chgData name="Missy Liu" userId="S::mliu@coloradocollege.edu::19f25f2d-91ea-46af-aa06-599f24903d99" providerId="AD" clId="Web-{CA717CC5-C126-4DAF-A526-896FCD4ACEEC}" dt="2025-02-17T19:21:50.370" v="136"/>
          <ac:spMkLst>
            <pc:docMk/>
            <pc:sldMk cId="1582081520" sldId="269"/>
            <ac:spMk id="8" creationId="{763F6CD1-EA9E-8EC3-1DD3-86DCB254C8DC}"/>
          </ac:spMkLst>
        </pc:spChg>
        <pc:spChg chg="add">
          <ac:chgData name="Missy Liu" userId="S::mliu@coloradocollege.edu::19f25f2d-91ea-46af-aa06-599f24903d99" providerId="AD" clId="Web-{CA717CC5-C126-4DAF-A526-896FCD4ACEEC}" dt="2025-02-17T19:21:50.370" v="137"/>
          <ac:spMkLst>
            <pc:docMk/>
            <pc:sldMk cId="1582081520" sldId="269"/>
            <ac:spMk id="10" creationId="{20B07437-C79E-19DB-6C24-6E6611865751}"/>
          </ac:spMkLst>
        </pc:spChg>
        <pc:picChg chg="add mod">
          <ac:chgData name="Missy Liu" userId="S::mliu@coloradocollege.edu::19f25f2d-91ea-46af-aa06-599f24903d99" providerId="AD" clId="Web-{CA717CC5-C126-4DAF-A526-896FCD4ACEEC}" dt="2025-02-17T19:21:55.730" v="139" actId="1076"/>
          <ac:picMkLst>
            <pc:docMk/>
            <pc:sldMk cId="1582081520" sldId="269"/>
            <ac:picMk id="4" creationId="{2DEAF864-C925-3437-B225-F7A260C66A2C}"/>
          </ac:picMkLst>
        </pc:picChg>
        <pc:picChg chg="add">
          <ac:chgData name="Missy Liu" userId="S::mliu@coloradocollege.edu::19f25f2d-91ea-46af-aa06-599f24903d99" providerId="AD" clId="Web-{CA717CC5-C126-4DAF-A526-896FCD4ACEEC}" dt="2025-02-17T19:21:50.386" v="138"/>
          <ac:picMkLst>
            <pc:docMk/>
            <pc:sldMk cId="1582081520" sldId="269"/>
            <ac:picMk id="12" creationId="{89560519-C2B2-F98C-7ED4-E9EFCC253F81}"/>
          </ac:picMkLst>
        </pc:picChg>
      </pc:sldChg>
      <pc:sldChg chg="add del replId">
        <pc:chgData name="Missy Liu" userId="S::mliu@coloradocollege.edu::19f25f2d-91ea-46af-aa06-599f24903d99" providerId="AD" clId="Web-{CA717CC5-C126-4DAF-A526-896FCD4ACEEC}" dt="2025-02-17T18:53:29.107" v="15"/>
        <pc:sldMkLst>
          <pc:docMk/>
          <pc:sldMk cId="2840538797" sldId="269"/>
        </pc:sldMkLst>
      </pc:sldChg>
      <pc:sldChg chg="addSp delSp modSp add ord replId">
        <pc:chgData name="Missy Liu" userId="S::mliu@coloradocollege.edu::19f25f2d-91ea-46af-aa06-599f24903d99" providerId="AD" clId="Web-{CA717CC5-C126-4DAF-A526-896FCD4ACEEC}" dt="2025-02-17T19:26:01.062" v="241" actId="20577"/>
        <pc:sldMkLst>
          <pc:docMk/>
          <pc:sldMk cId="609607086" sldId="270"/>
        </pc:sldMkLst>
        <pc:spChg chg="add mod">
          <ac:chgData name="Missy Liu" userId="S::mliu@coloradocollege.edu::19f25f2d-91ea-46af-aa06-599f24903d99" providerId="AD" clId="Web-{CA717CC5-C126-4DAF-A526-896FCD4ACEEC}" dt="2025-02-17T19:26:01.062" v="241" actId="20577"/>
          <ac:spMkLst>
            <pc:docMk/>
            <pc:sldMk cId="609607086" sldId="270"/>
            <ac:spMk id="5" creationId="{43F02639-E56E-D064-2ADB-13466092D556}"/>
          </ac:spMkLst>
        </pc:spChg>
        <pc:spChg chg="del">
          <ac:chgData name="Missy Liu" userId="S::mliu@coloradocollege.edu::19f25f2d-91ea-46af-aa06-599f24903d99" providerId="AD" clId="Web-{CA717CC5-C126-4DAF-A526-896FCD4ACEEC}" dt="2025-02-17T19:22:16.183" v="143"/>
          <ac:spMkLst>
            <pc:docMk/>
            <pc:sldMk cId="609607086" sldId="270"/>
            <ac:spMk id="8" creationId="{FB33B72D-4EB6-FB9E-84EA-CCB8B50E2082}"/>
          </ac:spMkLst>
        </pc:spChg>
        <pc:grpChg chg="del">
          <ac:chgData name="Missy Liu" userId="S::mliu@coloradocollege.edu::19f25f2d-91ea-46af-aa06-599f24903d99" providerId="AD" clId="Web-{CA717CC5-C126-4DAF-A526-896FCD4ACEEC}" dt="2025-02-17T19:22:18.152" v="144"/>
          <ac:grpSpMkLst>
            <pc:docMk/>
            <pc:sldMk cId="609607086" sldId="270"/>
            <ac:grpSpMk id="4" creationId="{F4EE17DD-8549-9C5B-C9B2-05A685160195}"/>
          </ac:grpSpMkLst>
        </pc:grpChg>
        <pc:picChg chg="add mod">
          <ac:chgData name="Missy Liu" userId="S::mliu@coloradocollege.edu::19f25f2d-91ea-46af-aa06-599f24903d99" providerId="AD" clId="Web-{CA717CC5-C126-4DAF-A526-896FCD4ACEEC}" dt="2025-02-17T19:22:32.449" v="149" actId="1076"/>
          <ac:picMkLst>
            <pc:docMk/>
            <pc:sldMk cId="609607086" sldId="270"/>
            <ac:picMk id="3" creationId="{6580EE6A-585D-DE12-315C-BD556C3FCACA}"/>
          </ac:picMkLst>
        </pc:picChg>
        <pc:picChg chg="del">
          <ac:chgData name="Missy Liu" userId="S::mliu@coloradocollege.edu::19f25f2d-91ea-46af-aa06-599f24903d99" providerId="AD" clId="Web-{CA717CC5-C126-4DAF-A526-896FCD4ACEEC}" dt="2025-02-17T19:22:14.308" v="142"/>
          <ac:picMkLst>
            <pc:docMk/>
            <pc:sldMk cId="609607086" sldId="270"/>
            <ac:picMk id="20" creationId="{676102B5-D3BB-267C-9552-45B43B03C3C7}"/>
          </ac:picMkLst>
        </pc:picChg>
      </pc:sldChg>
    </pc:docChg>
  </pc:docChgLst>
  <pc:docChgLst>
    <pc:chgData name="Matt Cherry" userId="S::mcherry@coloradocollege.edu::f6588d63-7e85-4201-9e3b-9c881a86b5e0" providerId="AD" clId="Web-{5372E509-3A78-4D8B-8FB6-62941F5371A0}"/>
    <pc:docChg chg="modSld">
      <pc:chgData name="Matt Cherry" userId="S::mcherry@coloradocollege.edu::f6588d63-7e85-4201-9e3b-9c881a86b5e0" providerId="AD" clId="Web-{5372E509-3A78-4D8B-8FB6-62941F5371A0}" dt="2024-09-12T18:53:02.889" v="111" actId="20577"/>
      <pc:docMkLst>
        <pc:docMk/>
      </pc:docMkLst>
      <pc:sldChg chg="addSp delSp modSp">
        <pc:chgData name="Matt Cherry" userId="S::mcherry@coloradocollege.edu::f6588d63-7e85-4201-9e3b-9c881a86b5e0" providerId="AD" clId="Web-{5372E509-3A78-4D8B-8FB6-62941F5371A0}" dt="2024-09-12T18:43:03.859" v="35" actId="14100"/>
        <pc:sldMkLst>
          <pc:docMk/>
          <pc:sldMk cId="545771379" sldId="258"/>
        </pc:sldMkLst>
        <pc:spChg chg="mod">
          <ac:chgData name="Matt Cherry" userId="S::mcherry@coloradocollege.edu::f6588d63-7e85-4201-9e3b-9c881a86b5e0" providerId="AD" clId="Web-{5372E509-3A78-4D8B-8FB6-62941F5371A0}" dt="2024-09-12T18:42:20.061" v="27" actId="1076"/>
          <ac:spMkLst>
            <pc:docMk/>
            <pc:sldMk cId="545771379" sldId="258"/>
            <ac:spMk id="5" creationId="{E5880264-71F5-49F0-2378-84671B496F1E}"/>
          </ac:spMkLst>
        </pc:spChg>
        <pc:spChg chg="mod">
          <ac:chgData name="Matt Cherry" userId="S::mcherry@coloradocollege.edu::f6588d63-7e85-4201-9e3b-9c881a86b5e0" providerId="AD" clId="Web-{5372E509-3A78-4D8B-8FB6-62941F5371A0}" dt="2024-09-12T18:43:03.859" v="35" actId="14100"/>
          <ac:spMkLst>
            <pc:docMk/>
            <pc:sldMk cId="545771379" sldId="258"/>
            <ac:spMk id="6" creationId="{6F4235CD-9DBD-79F3-E471-6C12472031DB}"/>
          </ac:spMkLst>
        </pc:spChg>
        <pc:spChg chg="mod">
          <ac:chgData name="Matt Cherry" userId="S::mcherry@coloradocollege.edu::f6588d63-7e85-4201-9e3b-9c881a86b5e0" providerId="AD" clId="Web-{5372E509-3A78-4D8B-8FB6-62941F5371A0}" dt="2024-09-12T18:43:01.484" v="34" actId="14100"/>
          <ac:spMkLst>
            <pc:docMk/>
            <pc:sldMk cId="545771379" sldId="258"/>
            <ac:spMk id="7" creationId="{B5687041-ADE4-8932-DE89-9F18AC1E5301}"/>
          </ac:spMkLst>
        </pc:spChg>
        <pc:picChg chg="add mod ord">
          <ac:chgData name="Matt Cherry" userId="S::mcherry@coloradocollege.edu::f6588d63-7e85-4201-9e3b-9c881a86b5e0" providerId="AD" clId="Web-{5372E509-3A78-4D8B-8FB6-62941F5371A0}" dt="2024-09-12T18:42:26.812" v="29" actId="1076"/>
          <ac:picMkLst>
            <pc:docMk/>
            <pc:sldMk cId="545771379" sldId="258"/>
            <ac:picMk id="3" creationId="{E512ECC3-797A-3C8F-0451-4AA7E41CDB69}"/>
          </ac:picMkLst>
        </pc:picChg>
        <pc:picChg chg="del">
          <ac:chgData name="Matt Cherry" userId="S::mcherry@coloradocollege.edu::f6588d63-7e85-4201-9e3b-9c881a86b5e0" providerId="AD" clId="Web-{5372E509-3A78-4D8B-8FB6-62941F5371A0}" dt="2024-09-12T18:42:10.655" v="24"/>
          <ac:picMkLst>
            <pc:docMk/>
            <pc:sldMk cId="545771379" sldId="258"/>
            <ac:picMk id="4" creationId="{3431FA15-D299-C3F5-1DA0-89AF375E6D67}"/>
          </ac:picMkLst>
        </pc:picChg>
        <pc:cxnChg chg="mod">
          <ac:chgData name="Matt Cherry" userId="S::mcherry@coloradocollege.edu::f6588d63-7e85-4201-9e3b-9c881a86b5e0" providerId="AD" clId="Web-{5372E509-3A78-4D8B-8FB6-62941F5371A0}" dt="2024-09-12T18:42:52.031" v="33" actId="14100"/>
          <ac:cxnSpMkLst>
            <pc:docMk/>
            <pc:sldMk cId="545771379" sldId="258"/>
            <ac:cxnSpMk id="8" creationId="{4823D2B9-0F96-F814-0620-3F351375CB34}"/>
          </ac:cxnSpMkLst>
        </pc:cxnChg>
      </pc:sldChg>
      <pc:sldChg chg="addSp delSp modSp">
        <pc:chgData name="Matt Cherry" userId="S::mcherry@coloradocollege.edu::f6588d63-7e85-4201-9e3b-9c881a86b5e0" providerId="AD" clId="Web-{5372E509-3A78-4D8B-8FB6-62941F5371A0}" dt="2024-09-12T18:50:14.619" v="85" actId="1076"/>
        <pc:sldMkLst>
          <pc:docMk/>
          <pc:sldMk cId="3550755102" sldId="259"/>
        </pc:sldMkLst>
        <pc:spChg chg="mod">
          <ac:chgData name="Matt Cherry" userId="S::mcherry@coloradocollege.edu::f6588d63-7e85-4201-9e3b-9c881a86b5e0" providerId="AD" clId="Web-{5372E509-3A78-4D8B-8FB6-62941F5371A0}" dt="2024-09-12T18:50:14.619" v="85" actId="1076"/>
          <ac:spMkLst>
            <pc:docMk/>
            <pc:sldMk cId="3550755102" sldId="259"/>
            <ac:spMk id="6" creationId="{C273D4A7-CD91-4908-7343-269DA71252F3}"/>
          </ac:spMkLst>
        </pc:spChg>
        <pc:spChg chg="mod">
          <ac:chgData name="Matt Cherry" userId="S::mcherry@coloradocollege.edu::f6588d63-7e85-4201-9e3b-9c881a86b5e0" providerId="AD" clId="Web-{5372E509-3A78-4D8B-8FB6-62941F5371A0}" dt="2024-09-12T18:49:53.463" v="82" actId="20577"/>
          <ac:spMkLst>
            <pc:docMk/>
            <pc:sldMk cId="3550755102" sldId="259"/>
            <ac:spMk id="8" creationId="{7969B244-DFA4-A1CB-7AA2-5005234F25C8}"/>
          </ac:spMkLst>
        </pc:spChg>
        <pc:grpChg chg="add mod">
          <ac:chgData name="Matt Cherry" userId="S::mcherry@coloradocollege.edu::f6588d63-7e85-4201-9e3b-9c881a86b5e0" providerId="AD" clId="Web-{5372E509-3A78-4D8B-8FB6-62941F5371A0}" dt="2024-09-12T18:49:11.790" v="58" actId="1076"/>
          <ac:grpSpMkLst>
            <pc:docMk/>
            <pc:sldMk cId="3550755102" sldId="259"/>
            <ac:grpSpMk id="4" creationId="{1E9EB56A-5F7E-13B6-CFB9-C99BF7147D18}"/>
          </ac:grpSpMkLst>
        </pc:grpChg>
        <pc:picChg chg="add mod ord modCrop">
          <ac:chgData name="Matt Cherry" userId="S::mcherry@coloradocollege.edu::f6588d63-7e85-4201-9e3b-9c881a86b5e0" providerId="AD" clId="Web-{5372E509-3A78-4D8B-8FB6-62941F5371A0}" dt="2024-09-12T18:47:42.507" v="39" actId="1076"/>
          <ac:picMkLst>
            <pc:docMk/>
            <pc:sldMk cId="3550755102" sldId="259"/>
            <ac:picMk id="3" creationId="{3101FC30-5045-8A82-355C-229AE89EC4A3}"/>
          </ac:picMkLst>
        </pc:picChg>
        <pc:picChg chg="add del mod">
          <ac:chgData name="Matt Cherry" userId="S::mcherry@coloradocollege.edu::f6588d63-7e85-4201-9e3b-9c881a86b5e0" providerId="AD" clId="Web-{5372E509-3A78-4D8B-8FB6-62941F5371A0}" dt="2024-09-12T18:47:55.101" v="44"/>
          <ac:picMkLst>
            <pc:docMk/>
            <pc:sldMk cId="3550755102" sldId="259"/>
            <ac:picMk id="5" creationId="{D5542DC1-1367-572F-6D74-89A75C151880}"/>
          </ac:picMkLst>
        </pc:picChg>
        <pc:picChg chg="del">
          <ac:chgData name="Matt Cherry" userId="S::mcherry@coloradocollege.edu::f6588d63-7e85-4201-9e3b-9c881a86b5e0" providerId="AD" clId="Web-{5372E509-3A78-4D8B-8FB6-62941F5371A0}" dt="2024-09-12T18:38:34.291" v="9"/>
          <ac:picMkLst>
            <pc:docMk/>
            <pc:sldMk cId="3550755102" sldId="259"/>
            <ac:picMk id="7" creationId="{A24D1E30-298F-F506-2C5A-B757D2820A1F}"/>
          </ac:picMkLst>
        </pc:picChg>
        <pc:picChg chg="add del mod modCrop">
          <ac:chgData name="Matt Cherry" userId="S::mcherry@coloradocollege.edu::f6588d63-7e85-4201-9e3b-9c881a86b5e0" providerId="AD" clId="Web-{5372E509-3A78-4D8B-8FB6-62941F5371A0}" dt="2024-09-12T18:48:34.383" v="50"/>
          <ac:picMkLst>
            <pc:docMk/>
            <pc:sldMk cId="3550755102" sldId="259"/>
            <ac:picMk id="9" creationId="{838BF31B-FB4C-14D8-8DA5-B072457A1A31}"/>
          </ac:picMkLst>
        </pc:picChg>
        <pc:picChg chg="add mod modCrop">
          <ac:chgData name="Matt Cherry" userId="S::mcherry@coloradocollege.edu::f6588d63-7e85-4201-9e3b-9c881a86b5e0" providerId="AD" clId="Web-{5372E509-3A78-4D8B-8FB6-62941F5371A0}" dt="2024-09-12T18:49:04.243" v="57"/>
          <ac:picMkLst>
            <pc:docMk/>
            <pc:sldMk cId="3550755102" sldId="259"/>
            <ac:picMk id="12" creationId="{378C40B8-E35F-1B02-EFAA-6D1CA77B8F86}"/>
          </ac:picMkLst>
        </pc:picChg>
      </pc:sldChg>
      <pc:sldChg chg="delSp modSp">
        <pc:chgData name="Matt Cherry" userId="S::mcherry@coloradocollege.edu::f6588d63-7e85-4201-9e3b-9c881a86b5e0" providerId="AD" clId="Web-{5372E509-3A78-4D8B-8FB6-62941F5371A0}" dt="2024-09-12T18:53:02.889" v="111" actId="20577"/>
        <pc:sldMkLst>
          <pc:docMk/>
          <pc:sldMk cId="2351874750" sldId="261"/>
        </pc:sldMkLst>
        <pc:spChg chg="mod">
          <ac:chgData name="Matt Cherry" userId="S::mcherry@coloradocollege.edu::f6588d63-7e85-4201-9e3b-9c881a86b5e0" providerId="AD" clId="Web-{5372E509-3A78-4D8B-8FB6-62941F5371A0}" dt="2024-09-12T18:53:02.889" v="111" actId="20577"/>
          <ac:spMkLst>
            <pc:docMk/>
            <pc:sldMk cId="2351874750" sldId="261"/>
            <ac:spMk id="8" creationId="{6CBD6BF6-8020-F2B0-049C-9B69F612B13F}"/>
          </ac:spMkLst>
        </pc:spChg>
        <pc:spChg chg="del">
          <ac:chgData name="Matt Cherry" userId="S::mcherry@coloradocollege.edu::f6588d63-7e85-4201-9e3b-9c881a86b5e0" providerId="AD" clId="Web-{5372E509-3A78-4D8B-8FB6-62941F5371A0}" dt="2024-09-12T18:33:19.924" v="0"/>
          <ac:spMkLst>
            <pc:docMk/>
            <pc:sldMk cId="2351874750" sldId="261"/>
            <ac:spMk id="12" creationId="{F7CBE255-5BB2-9469-FBC7-0FC414D32C1E}"/>
          </ac:spMkLst>
        </pc:spChg>
        <pc:picChg chg="mod">
          <ac:chgData name="Matt Cherry" userId="S::mcherry@coloradocollege.edu::f6588d63-7e85-4201-9e3b-9c881a86b5e0" providerId="AD" clId="Web-{5372E509-3A78-4D8B-8FB6-62941F5371A0}" dt="2024-09-12T18:33:40.706" v="8" actId="14100"/>
          <ac:picMkLst>
            <pc:docMk/>
            <pc:sldMk cId="2351874750" sldId="261"/>
            <ac:picMk id="11" creationId="{EE69FC1E-E1E9-4C2F-A93A-7F03CDD28C14}"/>
          </ac:picMkLst>
        </pc:picChg>
        <pc:picChg chg="del">
          <ac:chgData name="Matt Cherry" userId="S::mcherry@coloradocollege.edu::f6588d63-7e85-4201-9e3b-9c881a86b5e0" providerId="AD" clId="Web-{5372E509-3A78-4D8B-8FB6-62941F5371A0}" dt="2024-09-12T18:33:20.768" v="1"/>
          <ac:picMkLst>
            <pc:docMk/>
            <pc:sldMk cId="2351874750" sldId="261"/>
            <ac:picMk id="14" creationId="{845BEB9F-2C1B-5D58-B220-B0948EDB70CB}"/>
          </ac:picMkLst>
        </pc:picChg>
        <pc:picChg chg="del">
          <ac:chgData name="Matt Cherry" userId="S::mcherry@coloradocollege.edu::f6588d63-7e85-4201-9e3b-9c881a86b5e0" providerId="AD" clId="Web-{5372E509-3A78-4D8B-8FB6-62941F5371A0}" dt="2024-09-12T18:33:21.486" v="2"/>
          <ac:picMkLst>
            <pc:docMk/>
            <pc:sldMk cId="2351874750" sldId="261"/>
            <ac:picMk id="15" creationId="{AF24B8F9-C829-47A0-13DB-B1F829B74555}"/>
          </ac:picMkLst>
        </pc:picChg>
        <pc:cxnChg chg="del">
          <ac:chgData name="Matt Cherry" userId="S::mcherry@coloradocollege.edu::f6588d63-7e85-4201-9e3b-9c881a86b5e0" providerId="AD" clId="Web-{5372E509-3A78-4D8B-8FB6-62941F5371A0}" dt="2024-09-12T18:33:22.658" v="3"/>
          <ac:cxnSpMkLst>
            <pc:docMk/>
            <pc:sldMk cId="2351874750" sldId="261"/>
            <ac:cxnSpMk id="16" creationId="{6B726CF9-1FC4-7689-ACF7-CE146B0E02A0}"/>
          </ac:cxnSpMkLst>
        </pc:cxnChg>
      </pc:sldChg>
    </pc:docChg>
  </pc:docChgLst>
  <pc:docChgLst>
    <pc:chgData name="Matt Cherry" userId="S::mcherry@coloradocollege.edu::f6588d63-7e85-4201-9e3b-9c881a86b5e0" providerId="AD" clId="Web-{AE6306D1-518B-46CA-B5E5-14CC3B41C530}"/>
    <pc:docChg chg="modSld">
      <pc:chgData name="Matt Cherry" userId="S::mcherry@coloradocollege.edu::f6588d63-7e85-4201-9e3b-9c881a86b5e0" providerId="AD" clId="Web-{AE6306D1-518B-46CA-B5E5-14CC3B41C530}" dt="2024-09-12T18:26:53.752" v="3" actId="20577"/>
      <pc:docMkLst>
        <pc:docMk/>
      </pc:docMkLst>
      <pc:sldChg chg="modSp">
        <pc:chgData name="Matt Cherry" userId="S::mcherry@coloradocollege.edu::f6588d63-7e85-4201-9e3b-9c881a86b5e0" providerId="AD" clId="Web-{AE6306D1-518B-46CA-B5E5-14CC3B41C530}" dt="2024-09-12T18:26:53.752" v="3" actId="20577"/>
        <pc:sldMkLst>
          <pc:docMk/>
          <pc:sldMk cId="3479114862" sldId="257"/>
        </pc:sldMkLst>
        <pc:spChg chg="mod">
          <ac:chgData name="Matt Cherry" userId="S::mcherry@coloradocollege.edu::f6588d63-7e85-4201-9e3b-9c881a86b5e0" providerId="AD" clId="Web-{AE6306D1-518B-46CA-B5E5-14CC3B41C530}" dt="2024-09-12T18:26:53.752" v="3" actId="20577"/>
          <ac:spMkLst>
            <pc:docMk/>
            <pc:sldMk cId="3479114862" sldId="257"/>
            <ac:spMk id="2" creationId="{94958056-96A5-8492-CE8C-16B4F8F502D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C4CB2E-1C72-4400-A4F8-9E78E714A1F3}" type="datetimeFigureOut">
              <a:t>2/17/2025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FB2147-45DE-45D8-8C01-1B2B7AD30A84}" type="slidenum">
              <a:t>‹#›</a:t>
            </a:fld>
            <a:endParaRPr lang="en-US"/>
          </a:p>
        </p:txBody>
      </p:sp>
    </p:spTree>
    <p:extLst>
      <p:ext uri="{BB962C8B-B14F-4D97-AF65-F5344CB8AC3E}">
        <p14:creationId xmlns:p14="http://schemas.microsoft.com/office/powerpoint/2010/main" val="2313458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2/17/2025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2/17/2025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2/17/2025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2/17/2025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2/17/2025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mliu@coloradocollege.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admin.dc4.pageuppeople.com/default.aspx"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8.sv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nvSpPr>
        <p:spPr bwMode="white">
          <a:xfrm>
            <a:off x="0" y="0"/>
            <a:ext cx="12192000" cy="6858000"/>
          </a:xfrm>
          <a:prstGeom prst="rect">
            <a:avLst/>
          </a:prstGeom>
          <a:no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Rectangle 4">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 name="Rectangle 5">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Rectangle 6">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 name="Rectangle 7">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9" name="Freeform: Shape 8">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Title 1">
            <a:extLst>
              <a:ext uri="{FF2B5EF4-FFF2-40B4-BE49-F238E27FC236}">
                <a16:creationId xmlns:a16="http://schemas.microsoft.com/office/drawing/2014/main" id="{5D959B8D-B3C9-36E1-B71A-46718C760DCD}"/>
              </a:ext>
            </a:extLst>
          </p:cNvPr>
          <p:cNvSpPr>
            <a:spLocks noGrp="1"/>
          </p:cNvSpPr>
          <p:nvPr/>
        </p:nvSpPr>
        <p:spPr>
          <a:xfrm>
            <a:off x="1314824" y="735106"/>
            <a:ext cx="10053763" cy="292847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800" dirty="0" err="1">
                <a:solidFill>
                  <a:srgbClr val="FFFFFF"/>
                </a:solidFill>
                <a:latin typeface="Georgia"/>
              </a:rPr>
              <a:t>PageUp</a:t>
            </a:r>
            <a:r>
              <a:rPr lang="en-US" sz="4800" dirty="0">
                <a:solidFill>
                  <a:srgbClr val="FFFFFF"/>
                </a:solidFill>
                <a:latin typeface="Georgia"/>
              </a:rPr>
              <a:t> User Guide – Search Committee </a:t>
            </a:r>
          </a:p>
        </p:txBody>
      </p:sp>
      <p:sp>
        <p:nvSpPr>
          <p:cNvPr id="11" name="Subtitle 2">
            <a:extLst>
              <a:ext uri="{FF2B5EF4-FFF2-40B4-BE49-F238E27FC236}">
                <a16:creationId xmlns:a16="http://schemas.microsoft.com/office/drawing/2014/main" id="{963EE8B2-BFA5-4529-E718-1A0F91303CDB}"/>
              </a:ext>
            </a:extLst>
          </p:cNvPr>
          <p:cNvSpPr>
            <a:spLocks noGrp="1"/>
          </p:cNvSpPr>
          <p:nvPr/>
        </p:nvSpPr>
        <p:spPr>
          <a:xfrm>
            <a:off x="453072" y="4870824"/>
            <a:ext cx="11232899" cy="1458258"/>
          </a:xfrm>
          <a:prstGeom prst="rect">
            <a:avLst/>
          </a:prstGeom>
        </p:spPr>
        <p:txBody>
          <a:bodyPr vert="horz" lIns="91440" tIns="45720" rIns="91440" bIns="45720" rtlCol="0" anchor="ctr">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dirty="0">
                <a:latin typeface="Georgia"/>
              </a:rPr>
              <a:t>Log In, Applicant Review</a:t>
            </a:r>
            <a:endParaRPr lang="en-US" dirty="0"/>
          </a:p>
          <a:p>
            <a:pPr algn="l"/>
            <a:endParaRPr lang="en-US" dirty="0">
              <a:latin typeface="Georgia"/>
            </a:endParaRPr>
          </a:p>
          <a:p>
            <a:pPr algn="r"/>
            <a:r>
              <a:rPr lang="en-US" sz="1600" dirty="0">
                <a:latin typeface="Georgia"/>
              </a:rPr>
              <a:t>Human Resources Department </a:t>
            </a:r>
          </a:p>
          <a:p>
            <a:pPr algn="r"/>
            <a:r>
              <a:rPr lang="en-US" sz="1600" dirty="0">
                <a:latin typeface="Georgia"/>
              </a:rPr>
              <a:t>People and Workplace Culture </a:t>
            </a:r>
          </a:p>
        </p:txBody>
      </p:sp>
      <p:pic>
        <p:nvPicPr>
          <p:cNvPr id="12" name="Picture 11" descr="PageUp logo">
            <a:extLst>
              <a:ext uri="{FF2B5EF4-FFF2-40B4-BE49-F238E27FC236}">
                <a16:creationId xmlns:a16="http://schemas.microsoft.com/office/drawing/2014/main" id="{DFE17733-7133-4EE8-C857-D84534A05775}"/>
              </a:ext>
            </a:extLst>
          </p:cNvPr>
          <p:cNvPicPr>
            <a:picLocks noChangeAspect="1"/>
          </p:cNvPicPr>
          <p:nvPr/>
        </p:nvPicPr>
        <p:blipFill>
          <a:blip r:embed="rId2"/>
          <a:stretch>
            <a:fillRect/>
          </a:stretch>
        </p:blipFill>
        <p:spPr>
          <a:xfrm>
            <a:off x="9728887" y="-17835"/>
            <a:ext cx="2465173" cy="849157"/>
          </a:xfrm>
          <a:prstGeom prst="rect">
            <a:avLst/>
          </a:prstGeom>
        </p:spPr>
      </p:pic>
    </p:spTree>
    <p:extLst>
      <p:ext uri="{BB962C8B-B14F-4D97-AF65-F5344CB8AC3E}">
        <p14:creationId xmlns:p14="http://schemas.microsoft.com/office/powerpoint/2010/main" val="2882722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A3818-1E97-B717-E123-498A333CE598}"/>
              </a:ext>
            </a:extLst>
          </p:cNvPr>
          <p:cNvSpPr>
            <a:spLocks noGrp="1"/>
          </p:cNvSpPr>
          <p:nvPr>
            <p:ph type="title"/>
          </p:nvPr>
        </p:nvSpPr>
        <p:spPr>
          <a:xfrm>
            <a:off x="161818" y="177234"/>
            <a:ext cx="11911173" cy="855838"/>
          </a:xfrm>
        </p:spPr>
        <p:txBody>
          <a:bodyPr>
            <a:normAutofit/>
          </a:bodyPr>
          <a:lstStyle/>
          <a:p>
            <a:pPr algn="ctr"/>
            <a:r>
              <a:rPr lang="en-US" sz="3200" dirty="0">
                <a:latin typeface="Georgia"/>
              </a:rPr>
              <a:t>Application Form (      icon) </a:t>
            </a:r>
            <a:endParaRPr lang="en-US" dirty="0">
              <a:latin typeface="Georgia"/>
            </a:endParaRPr>
          </a:p>
        </p:txBody>
      </p:sp>
      <p:sp>
        <p:nvSpPr>
          <p:cNvPr id="3" name="Content Placeholder 2">
            <a:extLst>
              <a:ext uri="{FF2B5EF4-FFF2-40B4-BE49-F238E27FC236}">
                <a16:creationId xmlns:a16="http://schemas.microsoft.com/office/drawing/2014/main" id="{971A7134-32E5-1ABC-5362-72CA4A7ADC59}"/>
              </a:ext>
            </a:extLst>
          </p:cNvPr>
          <p:cNvSpPr>
            <a:spLocks noGrp="1"/>
          </p:cNvSpPr>
          <p:nvPr>
            <p:ph idx="1"/>
          </p:nvPr>
        </p:nvSpPr>
        <p:spPr>
          <a:xfrm>
            <a:off x="480833" y="1209527"/>
            <a:ext cx="5348614" cy="3411886"/>
          </a:xfrm>
        </p:spPr>
        <p:txBody>
          <a:bodyPr vert="horz" lIns="91440" tIns="45720" rIns="91440" bIns="45720" rtlCol="0" anchor="t">
            <a:normAutofit/>
          </a:bodyPr>
          <a:lstStyle/>
          <a:p>
            <a:pPr marL="0" indent="0">
              <a:buNone/>
            </a:pPr>
            <a:r>
              <a:rPr lang="en-US" sz="2400" dirty="0">
                <a:latin typeface="Georgia"/>
              </a:rPr>
              <a:t>Education and Employment Section:</a:t>
            </a:r>
            <a:br>
              <a:rPr lang="en-US" dirty="0">
                <a:latin typeface="Georgia"/>
              </a:rPr>
            </a:br>
            <a:r>
              <a:rPr lang="en-US" sz="1600" dirty="0">
                <a:latin typeface="Georgia"/>
              </a:rPr>
              <a:t>Manually entered by applicant – may not </a:t>
            </a:r>
            <a:br>
              <a:rPr lang="en-US" sz="1600" dirty="0">
                <a:latin typeface="Georgia"/>
              </a:rPr>
            </a:br>
            <a:r>
              <a:rPr lang="en-US" sz="1600" dirty="0">
                <a:latin typeface="Georgia"/>
              </a:rPr>
              <a:t>include all their education/degrees and employment</a:t>
            </a:r>
          </a:p>
          <a:p>
            <a:pPr marL="0" indent="0">
              <a:buNone/>
            </a:pPr>
            <a:endParaRPr lang="en-US" sz="1400" dirty="0"/>
          </a:p>
        </p:txBody>
      </p:sp>
      <p:pic>
        <p:nvPicPr>
          <p:cNvPr id="5" name="Picture 4">
            <a:extLst>
              <a:ext uri="{FF2B5EF4-FFF2-40B4-BE49-F238E27FC236}">
                <a16:creationId xmlns:a16="http://schemas.microsoft.com/office/drawing/2014/main" id="{E4DFE3F7-1FD3-731F-E44D-384FB87203C9}"/>
              </a:ext>
            </a:extLst>
          </p:cNvPr>
          <p:cNvPicPr>
            <a:picLocks noChangeAspect="1"/>
          </p:cNvPicPr>
          <p:nvPr/>
        </p:nvPicPr>
        <p:blipFill>
          <a:blip r:embed="rId2"/>
          <a:stretch>
            <a:fillRect/>
          </a:stretch>
        </p:blipFill>
        <p:spPr>
          <a:xfrm>
            <a:off x="7096207" y="396271"/>
            <a:ext cx="447720" cy="416355"/>
          </a:xfrm>
          <a:prstGeom prst="rect">
            <a:avLst/>
          </a:prstGeom>
        </p:spPr>
      </p:pic>
      <p:sp>
        <p:nvSpPr>
          <p:cNvPr id="8" name="Content Placeholder 2">
            <a:extLst>
              <a:ext uri="{FF2B5EF4-FFF2-40B4-BE49-F238E27FC236}">
                <a16:creationId xmlns:a16="http://schemas.microsoft.com/office/drawing/2014/main" id="{6CBD6BF6-8020-F2B0-049C-9B69F612B13F}"/>
              </a:ext>
            </a:extLst>
          </p:cNvPr>
          <p:cNvSpPr txBox="1">
            <a:spLocks/>
          </p:cNvSpPr>
          <p:nvPr/>
        </p:nvSpPr>
        <p:spPr>
          <a:xfrm>
            <a:off x="5891936" y="1207464"/>
            <a:ext cx="6068860" cy="341188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latin typeface="Georgia"/>
              </a:rPr>
              <a:t>References:</a:t>
            </a:r>
            <a:br>
              <a:rPr lang="en-US" sz="2400" dirty="0">
                <a:latin typeface="Georgia"/>
              </a:rPr>
            </a:br>
            <a:r>
              <a:rPr lang="en-US" sz="1600" dirty="0">
                <a:latin typeface="Georgia"/>
              </a:rPr>
              <a:t>These are the references to contact if extending an offer to the candidate.</a:t>
            </a:r>
            <a:endParaRPr lang="en-US" sz="1600">
              <a:latin typeface="Georgia"/>
            </a:endParaRPr>
          </a:p>
          <a:p>
            <a:pPr marL="0" indent="0">
              <a:buFont typeface="Arial" panose="020B0604020202020204" pitchFamily="34" charset="0"/>
              <a:buNone/>
            </a:pPr>
            <a:endParaRPr lang="en-US" sz="1600" dirty="0"/>
          </a:p>
          <a:p>
            <a:pPr marL="0" indent="0">
              <a:buFont typeface="Arial" panose="020B0604020202020204" pitchFamily="34" charset="0"/>
              <a:buNone/>
            </a:pPr>
            <a:endParaRPr lang="en-US" sz="1600" dirty="0"/>
          </a:p>
        </p:txBody>
      </p:sp>
      <p:pic>
        <p:nvPicPr>
          <p:cNvPr id="7" name="Picture 6" descr="A screenshot of a computer&#10;&#10;Description automatically generated">
            <a:extLst>
              <a:ext uri="{FF2B5EF4-FFF2-40B4-BE49-F238E27FC236}">
                <a16:creationId xmlns:a16="http://schemas.microsoft.com/office/drawing/2014/main" id="{8C15A0BE-774D-D97F-EBA7-EB024581F577}"/>
              </a:ext>
            </a:extLst>
          </p:cNvPr>
          <p:cNvPicPr>
            <a:picLocks noChangeAspect="1"/>
          </p:cNvPicPr>
          <p:nvPr/>
        </p:nvPicPr>
        <p:blipFill>
          <a:blip r:embed="rId3"/>
          <a:stretch>
            <a:fillRect/>
          </a:stretch>
        </p:blipFill>
        <p:spPr>
          <a:xfrm>
            <a:off x="541532" y="2380049"/>
            <a:ext cx="4545791" cy="3441401"/>
          </a:xfrm>
          <a:prstGeom prst="rect">
            <a:avLst/>
          </a:prstGeom>
        </p:spPr>
      </p:pic>
      <p:pic>
        <p:nvPicPr>
          <p:cNvPr id="11" name="Picture 10" descr="A white background with black border&#10;&#10;Description automatically generated">
            <a:extLst>
              <a:ext uri="{FF2B5EF4-FFF2-40B4-BE49-F238E27FC236}">
                <a16:creationId xmlns:a16="http://schemas.microsoft.com/office/drawing/2014/main" id="{EE69FC1E-E1E9-4C2F-A93A-7F03CDD28C14}"/>
              </a:ext>
            </a:extLst>
          </p:cNvPr>
          <p:cNvPicPr>
            <a:picLocks noChangeAspect="1"/>
          </p:cNvPicPr>
          <p:nvPr/>
        </p:nvPicPr>
        <p:blipFill>
          <a:blip r:embed="rId4"/>
          <a:srcRect r="358" b="64402"/>
          <a:stretch/>
        </p:blipFill>
        <p:spPr>
          <a:xfrm>
            <a:off x="6116963" y="2500855"/>
            <a:ext cx="6697575" cy="1844946"/>
          </a:xfrm>
          <a:prstGeom prst="rect">
            <a:avLst/>
          </a:prstGeom>
        </p:spPr>
      </p:pic>
      <p:sp>
        <p:nvSpPr>
          <p:cNvPr id="6" name="Rectangle 5">
            <a:extLst>
              <a:ext uri="{FF2B5EF4-FFF2-40B4-BE49-F238E27FC236}">
                <a16:creationId xmlns:a16="http://schemas.microsoft.com/office/drawing/2014/main" id="{6BCD1862-1A56-7206-F267-1F22099F1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nvSpPr>
        <p:spPr bwMode="white">
          <a:xfrm>
            <a:off x="0" y="2"/>
            <a:ext cx="12192000" cy="6857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F4D80BEE-1B64-D5FD-174A-5C8457B36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nvSpPr>
        <p:spPr>
          <a:xfrm flipH="1">
            <a:off x="-1" y="6408741"/>
            <a:ext cx="12191998" cy="457202"/>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762CD1CB-D9EB-2638-79C0-4E18AAF17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nvSpPr>
        <p:spPr>
          <a:xfrm flipH="1">
            <a:off x="-4" y="6408742"/>
            <a:ext cx="8115300" cy="449258"/>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5" name="Picture 14" descr="PageUp logo">
            <a:extLst>
              <a:ext uri="{FF2B5EF4-FFF2-40B4-BE49-F238E27FC236}">
                <a16:creationId xmlns:a16="http://schemas.microsoft.com/office/drawing/2014/main" id="{3C821CCD-A1D8-BCB8-8BA6-52A4358F1DF6}"/>
              </a:ext>
            </a:extLst>
          </p:cNvPr>
          <p:cNvPicPr>
            <a:picLocks noChangeAspect="1"/>
          </p:cNvPicPr>
          <p:nvPr/>
        </p:nvPicPr>
        <p:blipFill>
          <a:blip r:embed="rId5"/>
          <a:stretch>
            <a:fillRect/>
          </a:stretch>
        </p:blipFill>
        <p:spPr>
          <a:xfrm>
            <a:off x="10685938" y="6398126"/>
            <a:ext cx="1508122" cy="464428"/>
          </a:xfrm>
          <a:prstGeom prst="rect">
            <a:avLst/>
          </a:prstGeom>
        </p:spPr>
      </p:pic>
    </p:spTree>
    <p:extLst>
      <p:ext uri="{BB962C8B-B14F-4D97-AF65-F5344CB8AC3E}">
        <p14:creationId xmlns:p14="http://schemas.microsoft.com/office/powerpoint/2010/main" val="2351874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6D9A59-8A43-5047-E45C-DAFF3BE2BC67}"/>
            </a:ext>
          </a:extLst>
        </p:cNvPr>
        <p:cNvGrpSpPr/>
        <p:nvPr/>
      </p:nvGrpSpPr>
      <p:grpSpPr>
        <a:xfrm>
          <a:off x="0" y="0"/>
          <a:ext cx="0" cy="0"/>
          <a:chOff x="0" y="0"/>
          <a:chExt cx="0" cy="0"/>
        </a:xfrm>
      </p:grpSpPr>
      <p:grpSp>
        <p:nvGrpSpPr>
          <p:cNvPr id="14" name="Group 13">
            <a:extLst>
              <a:ext uri="{FF2B5EF4-FFF2-40B4-BE49-F238E27FC236}">
                <a16:creationId xmlns:a16="http://schemas.microsoft.com/office/drawing/2014/main" id="{C26A6EBB-EE24-B130-158C-26363F5792CB}"/>
              </a:ext>
              <a:ext uri="{C183D7F6-B498-43B3-948B-1728B52AA6E4}">
                <adec:decorative xmlns:adec="http://schemas.microsoft.com/office/drawing/2017/decorative" val="1"/>
              </a:ext>
            </a:extLst>
          </p:cNvPr>
          <p:cNvGrpSpPr>
            <a:grpSpLocks noGrp="1" noUngrp="1" noRot="1" noChangeAspect="1" noMove="1" noResize="1"/>
          </p:cNvGrpSpPr>
          <p:nvPr/>
        </p:nvGrpSpPr>
        <p:grpSpPr>
          <a:xfrm>
            <a:off x="0" y="0"/>
            <a:ext cx="12199030" cy="1576446"/>
            <a:chOff x="0" y="0"/>
            <a:chExt cx="12192002" cy="1576446"/>
          </a:xfrm>
        </p:grpSpPr>
        <p:sp>
          <p:nvSpPr>
            <p:cNvPr id="7" name="Rectangle 6">
              <a:extLst>
                <a:ext uri="{FF2B5EF4-FFF2-40B4-BE49-F238E27FC236}">
                  <a16:creationId xmlns:a16="http://schemas.microsoft.com/office/drawing/2014/main" id="{D3440805-0984-A506-A356-DFEEF375A90D}"/>
                </a:ext>
                <a:ext uri="{C183D7F6-B498-43B3-948B-1728B52AA6E4}">
                  <adec:decorative xmlns:adec="http://schemas.microsoft.com/office/drawing/2017/decorative" val="1"/>
                </a:ext>
              </a:extLst>
            </p:cNvPr>
            <p:cNvSpPr/>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9" name="Rectangle 8">
              <a:extLst>
                <a:ext uri="{FF2B5EF4-FFF2-40B4-BE49-F238E27FC236}">
                  <a16:creationId xmlns:a16="http://schemas.microsoft.com/office/drawing/2014/main" id="{FEE69EE7-6393-2CF2-4C4D-378878F8CABF}"/>
                </a:ext>
                <a:ext uri="{C183D7F6-B498-43B3-948B-1728B52AA6E4}">
                  <adec:decorative xmlns:adec="http://schemas.microsoft.com/office/drawing/2017/decorative" val="1"/>
                </a:ext>
              </a:extLst>
            </p:cNvPr>
            <p:cNvSpPr/>
            <p:nvPr/>
          </p:nvSpPr>
          <p:spPr>
            <a:xfrm rot="16200000">
              <a:off x="5307778" y="-5307778"/>
              <a:ext cx="1576446" cy="12192002"/>
            </a:xfrm>
            <a:prstGeom prst="rect">
              <a:avLst/>
            </a:prstGeom>
            <a:gradFill>
              <a:gsLst>
                <a:gs pos="45000">
                  <a:schemeClr val="accent1">
                    <a:alpha val="0"/>
                  </a:schemeClr>
                </a:gs>
                <a:gs pos="99000">
                  <a:srgbClr val="000000">
                    <a:alpha val="74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Rectangle 11">
              <a:extLst>
                <a:ext uri="{FF2B5EF4-FFF2-40B4-BE49-F238E27FC236}">
                  <a16:creationId xmlns:a16="http://schemas.microsoft.com/office/drawing/2014/main" id="{A8B99F25-768F-D2EC-ECB4-C096873CE832}"/>
                </a:ext>
                <a:ext uri="{C183D7F6-B498-43B3-948B-1728B52AA6E4}">
                  <adec:decorative xmlns:adec="http://schemas.microsoft.com/office/drawing/2017/decorative" val="1"/>
                </a:ext>
              </a:extLst>
            </p:cNvPr>
            <p:cNvSpPr/>
            <p:nvPr/>
          </p:nvSpPr>
          <p:spPr>
            <a:xfrm>
              <a:off x="3825434" y="0"/>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sp>
        <p:nvSpPr>
          <p:cNvPr id="18" name="Title 1">
            <a:extLst>
              <a:ext uri="{FF2B5EF4-FFF2-40B4-BE49-F238E27FC236}">
                <a16:creationId xmlns:a16="http://schemas.microsoft.com/office/drawing/2014/main" id="{A18D087F-75C2-BFB7-E939-55A535CF2A10}"/>
              </a:ext>
            </a:extLst>
          </p:cNvPr>
          <p:cNvSpPr>
            <a:spLocks noGrp="1"/>
          </p:cNvSpPr>
          <p:nvPr/>
        </p:nvSpPr>
        <p:spPr>
          <a:xfrm>
            <a:off x="1371598" y="319314"/>
            <a:ext cx="9477377" cy="103051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FFFFFF"/>
                </a:solidFill>
                <a:latin typeface="Georgia"/>
              </a:rPr>
              <a:t>Application Review</a:t>
            </a:r>
            <a:endParaRPr lang="en-US" dirty="0"/>
          </a:p>
        </p:txBody>
      </p:sp>
      <p:pic>
        <p:nvPicPr>
          <p:cNvPr id="21" name="Picture 20" descr="PageUp logo">
            <a:extLst>
              <a:ext uri="{FF2B5EF4-FFF2-40B4-BE49-F238E27FC236}">
                <a16:creationId xmlns:a16="http://schemas.microsoft.com/office/drawing/2014/main" id="{A2C7CF16-FA3C-13CA-9301-341400D9A6D1}"/>
              </a:ext>
            </a:extLst>
          </p:cNvPr>
          <p:cNvPicPr>
            <a:picLocks noChangeAspect="1"/>
          </p:cNvPicPr>
          <p:nvPr/>
        </p:nvPicPr>
        <p:blipFill>
          <a:blip r:embed="rId2"/>
          <a:stretch>
            <a:fillRect/>
          </a:stretch>
        </p:blipFill>
        <p:spPr>
          <a:xfrm>
            <a:off x="9728887" y="-17835"/>
            <a:ext cx="2465173" cy="849157"/>
          </a:xfrm>
          <a:prstGeom prst="rect">
            <a:avLst/>
          </a:prstGeom>
        </p:spPr>
      </p:pic>
      <p:pic>
        <p:nvPicPr>
          <p:cNvPr id="3" name="Picture 2" descr="A screenshot of a computer&#10;&#10;AI-generated content may be incorrect.">
            <a:extLst>
              <a:ext uri="{FF2B5EF4-FFF2-40B4-BE49-F238E27FC236}">
                <a16:creationId xmlns:a16="http://schemas.microsoft.com/office/drawing/2014/main" id="{6580EE6A-585D-DE12-315C-BD556C3FCACA}"/>
              </a:ext>
            </a:extLst>
          </p:cNvPr>
          <p:cNvPicPr>
            <a:picLocks noChangeAspect="1"/>
          </p:cNvPicPr>
          <p:nvPr/>
        </p:nvPicPr>
        <p:blipFill>
          <a:blip r:embed="rId3"/>
          <a:stretch>
            <a:fillRect/>
          </a:stretch>
        </p:blipFill>
        <p:spPr>
          <a:xfrm>
            <a:off x="6201537" y="1866900"/>
            <a:ext cx="5389626" cy="4610100"/>
          </a:xfrm>
          <a:prstGeom prst="rect">
            <a:avLst/>
          </a:prstGeom>
        </p:spPr>
      </p:pic>
      <p:sp>
        <p:nvSpPr>
          <p:cNvPr id="5" name="TextBox 4">
            <a:extLst>
              <a:ext uri="{FF2B5EF4-FFF2-40B4-BE49-F238E27FC236}">
                <a16:creationId xmlns:a16="http://schemas.microsoft.com/office/drawing/2014/main" id="{43F02639-E56E-D064-2ADB-13466092D556}"/>
              </a:ext>
            </a:extLst>
          </p:cNvPr>
          <p:cNvSpPr txBox="1"/>
          <p:nvPr/>
        </p:nvSpPr>
        <p:spPr>
          <a:xfrm>
            <a:off x="461903" y="2072451"/>
            <a:ext cx="5283199"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Georgia"/>
              </a:rPr>
              <a:t>Optional: Once you have reviewed the application, you can select your recommendation for that applicant. This will go to the chair(s) of the search.</a:t>
            </a:r>
          </a:p>
          <a:p>
            <a:endParaRPr lang="en-US" dirty="0">
              <a:latin typeface="Georgia"/>
            </a:endParaRPr>
          </a:p>
          <a:p>
            <a:r>
              <a:rPr lang="en-US" dirty="0">
                <a:latin typeface="Georgia"/>
              </a:rPr>
              <a:t>Search committees may use this feature or not as many will meet to discuss their reviews.</a:t>
            </a:r>
          </a:p>
        </p:txBody>
      </p:sp>
    </p:spTree>
    <p:extLst>
      <p:ext uri="{BB962C8B-B14F-4D97-AF65-F5344CB8AC3E}">
        <p14:creationId xmlns:p14="http://schemas.microsoft.com/office/powerpoint/2010/main" val="609607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nvSpPr>
        <p:spPr bwMode="white">
          <a:xfrm>
            <a:off x="0" y="0"/>
            <a:ext cx="12192000" cy="6858000"/>
          </a:xfrm>
          <a:prstGeom prst="rect">
            <a:avLst/>
          </a:prstGeom>
          <a:no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Rectangle 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 name="Rectangle 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Rectangle 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 name="Rectangle 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9" name="Title 1">
            <a:extLst>
              <a:ext uri="{FF2B5EF4-FFF2-40B4-BE49-F238E27FC236}">
                <a16:creationId xmlns:a16="http://schemas.microsoft.com/office/drawing/2014/main" id="{F9A6AB97-015E-EEF7-5B78-7BFB03362321}"/>
              </a:ext>
            </a:extLst>
          </p:cNvPr>
          <p:cNvSpPr>
            <a:spLocks noGrp="1"/>
          </p:cNvSpPr>
          <p:nvPr/>
        </p:nvSpPr>
        <p:spPr>
          <a:xfrm>
            <a:off x="455140" y="325430"/>
            <a:ext cx="9895951" cy="103366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FFFFFF"/>
                </a:solidFill>
                <a:latin typeface="Georgia"/>
              </a:rPr>
              <a:t>Introduction</a:t>
            </a:r>
          </a:p>
        </p:txBody>
      </p:sp>
      <p:sp>
        <p:nvSpPr>
          <p:cNvPr id="10" name="Content Placeholder 2">
            <a:extLst>
              <a:ext uri="{FF2B5EF4-FFF2-40B4-BE49-F238E27FC236}">
                <a16:creationId xmlns:a16="http://schemas.microsoft.com/office/drawing/2014/main" id="{B85477F6-6D8E-1FD2-AD20-EF2E4F804CAB}"/>
              </a:ext>
            </a:extLst>
          </p:cNvPr>
          <p:cNvSpPr>
            <a:spLocks noGrp="1"/>
          </p:cNvSpPr>
          <p:nvPr/>
        </p:nvSpPr>
        <p:spPr>
          <a:xfrm>
            <a:off x="454991" y="1876459"/>
            <a:ext cx="11214899" cy="4721444"/>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600" dirty="0">
                <a:latin typeface="Georgia"/>
              </a:rPr>
              <a:t>Welcome to Colorado College's </a:t>
            </a:r>
            <a:r>
              <a:rPr lang="en-US" sz="1600" dirty="0" err="1">
                <a:latin typeface="Georgia"/>
              </a:rPr>
              <a:t>PageUp</a:t>
            </a:r>
            <a:r>
              <a:rPr lang="en-US" sz="1600" dirty="0">
                <a:latin typeface="Georgia"/>
              </a:rPr>
              <a:t> User Guide: Staff Edition for search committee members.</a:t>
            </a:r>
          </a:p>
          <a:p>
            <a:pPr marL="0" indent="0">
              <a:buNone/>
            </a:pPr>
            <a:r>
              <a:rPr lang="en-US" sz="1600" dirty="0">
                <a:latin typeface="Georgia"/>
              </a:rPr>
              <a:t>The purpose of this user guide is to help provide clarification and increase efficiency with this applicant tracking system to ensure a smooth hiring process. If you have questions, concerns, or suggestions for the </a:t>
            </a:r>
            <a:r>
              <a:rPr lang="en-US" sz="1600" dirty="0" err="1">
                <a:latin typeface="Georgia"/>
              </a:rPr>
              <a:t>PageUp</a:t>
            </a:r>
            <a:r>
              <a:rPr lang="en-US" sz="1600" dirty="0">
                <a:latin typeface="Georgia"/>
              </a:rPr>
              <a:t> User Guide, please contact the Talent Acquisition Specialist, </a:t>
            </a:r>
            <a:r>
              <a:rPr lang="en-US" sz="1600" dirty="0">
                <a:latin typeface="Georgia"/>
                <a:hlinkClick r:id="rId2"/>
              </a:rPr>
              <a:t>Missy Liu</a:t>
            </a:r>
            <a:r>
              <a:rPr lang="en-US" sz="1600" dirty="0">
                <a:latin typeface="Georgia"/>
              </a:rPr>
              <a:t>.</a:t>
            </a:r>
          </a:p>
          <a:p>
            <a:pPr marL="0" indent="0">
              <a:buNone/>
            </a:pPr>
            <a:endParaRPr lang="en-US" sz="1600" i="1">
              <a:latin typeface="Georgia"/>
            </a:endParaRPr>
          </a:p>
          <a:p>
            <a:pPr marL="0" indent="0">
              <a:buNone/>
            </a:pPr>
            <a:r>
              <a:rPr lang="en-US" sz="1600" dirty="0">
                <a:latin typeface="Georgia"/>
                <a:ea typeface="+mn-lt"/>
                <a:cs typeface="+mn-lt"/>
              </a:rPr>
              <a:t>At Colorado College, we are dedicated to dismantling systemic and institutional discrimination. We embrace diversity and support a community where all individuals, without exception, feel valued, empowered, and treated equitably. Guided by the College’s Antiracism Plan, we work to foster an equitable and inclusive environment for all who teach, learn, work, and live in our community.</a:t>
            </a:r>
          </a:p>
          <a:p>
            <a:pPr marL="0" indent="0">
              <a:buNone/>
            </a:pPr>
            <a:endParaRPr lang="en-US" sz="1600">
              <a:latin typeface="Georgia"/>
            </a:endParaRPr>
          </a:p>
          <a:p>
            <a:pPr marL="0" indent="0">
              <a:buNone/>
            </a:pPr>
            <a:r>
              <a:rPr lang="en-US" sz="1600" dirty="0">
                <a:latin typeface="Georgia"/>
                <a:ea typeface="+mn-lt"/>
                <a:cs typeface="+mn-lt"/>
              </a:rPr>
              <a:t>Colorado College is committed to equal opportunity for all employees and applicants in all aspects of the employment relationship—including (but not limited to) recruiting, hiring, promotions, compensation, benefits, and access to training—without regard to race, creed, color, caste, religion, national origin, ancestry, sex (including pregnancy, gender identity or gender expression, perceived gender, sexual preferences and sexual orientation), disability, marital status, veteran status, age, genetic information, or any other status protected by federal, state, or local law. </a:t>
            </a:r>
            <a:endParaRPr lang="en-US" sz="1600" dirty="0">
              <a:latin typeface="Georgia"/>
            </a:endParaRPr>
          </a:p>
        </p:txBody>
      </p:sp>
      <p:pic>
        <p:nvPicPr>
          <p:cNvPr id="11" name="Picture 10" descr="PageUp logo">
            <a:extLst>
              <a:ext uri="{FF2B5EF4-FFF2-40B4-BE49-F238E27FC236}">
                <a16:creationId xmlns:a16="http://schemas.microsoft.com/office/drawing/2014/main" id="{205E3C12-D4FC-7A31-C8D7-5CDCEE37FF64}"/>
              </a:ext>
            </a:extLst>
          </p:cNvPr>
          <p:cNvPicPr>
            <a:picLocks noChangeAspect="1"/>
          </p:cNvPicPr>
          <p:nvPr/>
        </p:nvPicPr>
        <p:blipFill>
          <a:blip r:embed="rId3"/>
          <a:stretch>
            <a:fillRect/>
          </a:stretch>
        </p:blipFill>
        <p:spPr>
          <a:xfrm>
            <a:off x="9728887" y="-17835"/>
            <a:ext cx="2465173" cy="849157"/>
          </a:xfrm>
          <a:prstGeom prst="rect">
            <a:avLst/>
          </a:prstGeom>
        </p:spPr>
      </p:pic>
    </p:spTree>
    <p:extLst>
      <p:ext uri="{BB962C8B-B14F-4D97-AF65-F5344CB8AC3E}">
        <p14:creationId xmlns:p14="http://schemas.microsoft.com/office/powerpoint/2010/main" val="3542620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nvSpPr>
        <p:spPr bwMode="white">
          <a:xfrm>
            <a:off x="14285" y="0"/>
            <a:ext cx="12192000" cy="6858000"/>
          </a:xfrm>
          <a:prstGeom prst="rect">
            <a:avLst/>
          </a:prstGeom>
          <a:no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5" name="Group 4">
            <a:extLst>
              <a:ext uri="{FF2B5EF4-FFF2-40B4-BE49-F238E27FC236}">
                <a16:creationId xmlns:a16="http://schemas.microsoft.com/office/drawing/2014/main" id="{12B3290A-D3BF-4B87-B55B-FD9A98B49727}"/>
              </a:ext>
              <a:ext uri="{C183D7F6-B498-43B3-948B-1728B52AA6E4}">
                <adec:decorative xmlns:adec="http://schemas.microsoft.com/office/drawing/2017/decorative" val="1"/>
              </a:ext>
            </a:extLst>
          </p:cNvPr>
          <p:cNvGrpSpPr>
            <a:grpSpLocks noGrp="1" noUngrp="1" noRot="1" noChangeAspect="1" noMove="1" noResize="1"/>
          </p:cNvGrpSpPr>
          <p:nvPr/>
        </p:nvGrpSpPr>
        <p:grpSpPr>
          <a:xfrm>
            <a:off x="0" y="0"/>
            <a:ext cx="12199030" cy="1576446"/>
            <a:chOff x="0" y="0"/>
            <a:chExt cx="12192002" cy="1576446"/>
          </a:xfrm>
        </p:grpSpPr>
        <p:sp>
          <p:nvSpPr>
            <p:cNvPr id="11" name="Rectangle 10">
              <a:extLst>
                <a:ext uri="{FF2B5EF4-FFF2-40B4-BE49-F238E27FC236}">
                  <a16:creationId xmlns:a16="http://schemas.microsoft.com/office/drawing/2014/main" id="{033A715A-0686-440A-8F40-441B42A6605C}"/>
                </a:ext>
                <a:ext uri="{C183D7F6-B498-43B3-948B-1728B52AA6E4}">
                  <adec:decorative xmlns:adec="http://schemas.microsoft.com/office/drawing/2017/decorative" val="1"/>
                </a:ext>
              </a:extLst>
            </p:cNvPr>
            <p:cNvSpPr/>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Rectangle 11">
              <a:extLst>
                <a:ext uri="{FF2B5EF4-FFF2-40B4-BE49-F238E27FC236}">
                  <a16:creationId xmlns:a16="http://schemas.microsoft.com/office/drawing/2014/main" id="{4761657F-19F2-425B-B7E9-0118CD13C334}"/>
                </a:ext>
                <a:ext uri="{C183D7F6-B498-43B3-948B-1728B52AA6E4}">
                  <adec:decorative xmlns:adec="http://schemas.microsoft.com/office/drawing/2017/decorative" val="1"/>
                </a:ext>
              </a:extLst>
            </p:cNvPr>
            <p:cNvSpPr/>
            <p:nvPr/>
          </p:nvSpPr>
          <p:spPr>
            <a:xfrm rot="16200000">
              <a:off x="5307778" y="-5307778"/>
              <a:ext cx="1576446" cy="12192002"/>
            </a:xfrm>
            <a:prstGeom prst="rect">
              <a:avLst/>
            </a:prstGeom>
            <a:gradFill>
              <a:gsLst>
                <a:gs pos="45000">
                  <a:schemeClr val="accent1">
                    <a:alpha val="0"/>
                  </a:schemeClr>
                </a:gs>
                <a:gs pos="99000">
                  <a:srgbClr val="000000">
                    <a:alpha val="74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E27B6634-79D3-4EDD-A77A-1065D6F3A4F2}"/>
                </a:ext>
                <a:ext uri="{C183D7F6-B498-43B3-948B-1728B52AA6E4}">
                  <adec:decorative xmlns:adec="http://schemas.microsoft.com/office/drawing/2017/decorative" val="1"/>
                </a:ext>
              </a:extLst>
            </p:cNvPr>
            <p:cNvSpPr/>
            <p:nvPr/>
          </p:nvSpPr>
          <p:spPr>
            <a:xfrm>
              <a:off x="3825434" y="0"/>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sp>
        <p:nvSpPr>
          <p:cNvPr id="6" name="Title 1">
            <a:extLst>
              <a:ext uri="{FF2B5EF4-FFF2-40B4-BE49-F238E27FC236}">
                <a16:creationId xmlns:a16="http://schemas.microsoft.com/office/drawing/2014/main" id="{41C658A0-F4E3-FC8B-6B8B-ECA0FFE5F984}"/>
              </a:ext>
            </a:extLst>
          </p:cNvPr>
          <p:cNvSpPr>
            <a:spLocks noGrp="1"/>
          </p:cNvSpPr>
          <p:nvPr/>
        </p:nvSpPr>
        <p:spPr>
          <a:xfrm>
            <a:off x="1371598" y="319314"/>
            <a:ext cx="9477377" cy="103051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FFFFFF"/>
                </a:solidFill>
                <a:latin typeface="Georgia"/>
              </a:rPr>
              <a:t>How to Log in to PageUp</a:t>
            </a:r>
          </a:p>
        </p:txBody>
      </p:sp>
      <p:pic>
        <p:nvPicPr>
          <p:cNvPr id="7" name="Picture 6" descr="A screenshot of a login page&#10;&#10;Description automatically generated">
            <a:extLst>
              <a:ext uri="{FF2B5EF4-FFF2-40B4-BE49-F238E27FC236}">
                <a16:creationId xmlns:a16="http://schemas.microsoft.com/office/drawing/2014/main" id="{346EEAF1-1ED6-F25F-4407-10B77208EE6A}"/>
              </a:ext>
            </a:extLst>
          </p:cNvPr>
          <p:cNvPicPr>
            <a:picLocks noChangeAspect="1"/>
          </p:cNvPicPr>
          <p:nvPr/>
        </p:nvPicPr>
        <p:blipFill>
          <a:blip r:embed="rId2"/>
          <a:stretch>
            <a:fillRect/>
          </a:stretch>
        </p:blipFill>
        <p:spPr>
          <a:xfrm>
            <a:off x="2339096" y="2050595"/>
            <a:ext cx="3597752" cy="2617365"/>
          </a:xfrm>
          <a:prstGeom prst="rect">
            <a:avLst/>
          </a:prstGeom>
        </p:spPr>
      </p:pic>
      <p:pic>
        <p:nvPicPr>
          <p:cNvPr id="8" name="Picture 7" descr="A screenshot of a login and password&#10;&#10;Description automatically generated">
            <a:extLst>
              <a:ext uri="{FF2B5EF4-FFF2-40B4-BE49-F238E27FC236}">
                <a16:creationId xmlns:a16="http://schemas.microsoft.com/office/drawing/2014/main" id="{9C0FA0C4-DD08-1D55-318C-AA025AD47250}"/>
              </a:ext>
            </a:extLst>
          </p:cNvPr>
          <p:cNvPicPr>
            <a:picLocks noChangeAspect="1"/>
          </p:cNvPicPr>
          <p:nvPr/>
        </p:nvPicPr>
        <p:blipFill>
          <a:blip r:embed="rId3"/>
          <a:srcRect l="22563" t="12004" r="13357" b="4762"/>
          <a:stretch/>
        </p:blipFill>
        <p:spPr>
          <a:xfrm>
            <a:off x="6267671" y="2074130"/>
            <a:ext cx="4070812" cy="2617365"/>
          </a:xfrm>
          <a:prstGeom prst="rect">
            <a:avLst/>
          </a:prstGeom>
        </p:spPr>
      </p:pic>
      <p:sp>
        <p:nvSpPr>
          <p:cNvPr id="9" name="Content Placeholder 2">
            <a:extLst>
              <a:ext uri="{FF2B5EF4-FFF2-40B4-BE49-F238E27FC236}">
                <a16:creationId xmlns:a16="http://schemas.microsoft.com/office/drawing/2014/main" id="{50774E7C-ED45-135A-4CBA-1032A605B068}"/>
              </a:ext>
            </a:extLst>
          </p:cNvPr>
          <p:cNvSpPr>
            <a:spLocks noGrp="1"/>
          </p:cNvSpPr>
          <p:nvPr/>
        </p:nvSpPr>
        <p:spPr>
          <a:xfrm>
            <a:off x="1371598" y="5070346"/>
            <a:ext cx="9496427" cy="1385266"/>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700" dirty="0">
                <a:latin typeface="Georgia"/>
              </a:rPr>
              <a:t>You can view your job posting and dashboard on our new portal, </a:t>
            </a:r>
            <a:r>
              <a:rPr lang="en-US" sz="1700" dirty="0">
                <a:latin typeface="Georgia"/>
                <a:hlinkClick r:id="rId4"/>
              </a:rPr>
              <a:t>PageUp</a:t>
            </a:r>
            <a:r>
              <a:rPr lang="en-US" sz="1700" dirty="0">
                <a:latin typeface="Georgia"/>
              </a:rPr>
              <a:t>! </a:t>
            </a:r>
          </a:p>
          <a:p>
            <a:r>
              <a:rPr lang="en-US" sz="1700" dirty="0">
                <a:latin typeface="Georgia"/>
              </a:rPr>
              <a:t>Your login email is your </a:t>
            </a:r>
            <a:r>
              <a:rPr lang="en-US" sz="1700" b="1" u="sng" dirty="0">
                <a:latin typeface="Georgia"/>
              </a:rPr>
              <a:t>CC email address</a:t>
            </a:r>
            <a:r>
              <a:rPr lang="en-US" sz="1700" dirty="0">
                <a:latin typeface="Georgia"/>
              </a:rPr>
              <a:t>, security code is </a:t>
            </a:r>
            <a:r>
              <a:rPr lang="en-US" sz="1700" b="1" u="sng" dirty="0">
                <a:solidFill>
                  <a:srgbClr val="FF0000"/>
                </a:solidFill>
                <a:latin typeface="Georgia"/>
              </a:rPr>
              <a:t>cc</a:t>
            </a:r>
            <a:r>
              <a:rPr lang="en-US" sz="1700" dirty="0">
                <a:latin typeface="Georgia"/>
              </a:rPr>
              <a:t> (all lowercase, no spaces, no additional characters) </a:t>
            </a:r>
          </a:p>
          <a:p>
            <a:r>
              <a:rPr lang="en-US" sz="1700" dirty="0">
                <a:latin typeface="Georgia"/>
              </a:rPr>
              <a:t>This will bring you to another sign in option. </a:t>
            </a:r>
            <a:r>
              <a:rPr lang="en-US" sz="1700" dirty="0">
                <a:solidFill>
                  <a:srgbClr val="FF0000"/>
                </a:solidFill>
                <a:latin typeface="Georgia"/>
              </a:rPr>
              <a:t>Do not</a:t>
            </a:r>
            <a:r>
              <a:rPr lang="en-US" sz="1700" dirty="0">
                <a:latin typeface="Georgia"/>
              </a:rPr>
              <a:t> click "Login with SSO"; Instead log in with your </a:t>
            </a:r>
            <a:r>
              <a:rPr lang="en-US" sz="1700" b="1" u="sng" dirty="0">
                <a:latin typeface="Georgia"/>
              </a:rPr>
              <a:t>CC email address</a:t>
            </a:r>
            <a:r>
              <a:rPr lang="en-US" sz="1700" dirty="0">
                <a:latin typeface="Georgia"/>
              </a:rPr>
              <a:t>, and your regular </a:t>
            </a:r>
            <a:r>
              <a:rPr lang="en-US" sz="1700" b="1" u="sng" dirty="0">
                <a:latin typeface="Georgia"/>
              </a:rPr>
              <a:t>CC password</a:t>
            </a:r>
          </a:p>
          <a:p>
            <a:endParaRPr lang="en-US" sz="1700">
              <a:latin typeface="Georgia"/>
            </a:endParaRPr>
          </a:p>
        </p:txBody>
      </p:sp>
      <p:pic>
        <p:nvPicPr>
          <p:cNvPr id="10" name="Picture 9" descr="PageUp logo">
            <a:extLst>
              <a:ext uri="{FF2B5EF4-FFF2-40B4-BE49-F238E27FC236}">
                <a16:creationId xmlns:a16="http://schemas.microsoft.com/office/drawing/2014/main" id="{DBBF1F1E-A16D-E05D-ECE8-4C72A48796CA}"/>
              </a:ext>
            </a:extLst>
          </p:cNvPr>
          <p:cNvPicPr>
            <a:picLocks noChangeAspect="1"/>
          </p:cNvPicPr>
          <p:nvPr/>
        </p:nvPicPr>
        <p:blipFill>
          <a:blip r:embed="rId5"/>
          <a:stretch>
            <a:fillRect/>
          </a:stretch>
        </p:blipFill>
        <p:spPr>
          <a:xfrm>
            <a:off x="9728887" y="-17835"/>
            <a:ext cx="2465173" cy="849157"/>
          </a:xfrm>
          <a:prstGeom prst="rect">
            <a:avLst/>
          </a:prstGeom>
        </p:spPr>
      </p:pic>
    </p:spTree>
    <p:extLst>
      <p:ext uri="{BB962C8B-B14F-4D97-AF65-F5344CB8AC3E}">
        <p14:creationId xmlns:p14="http://schemas.microsoft.com/office/powerpoint/2010/main" val="2063775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nvSpPr>
        <p:spPr bwMode="white">
          <a:xfrm>
            <a:off x="14285" y="0"/>
            <a:ext cx="12192000" cy="6858000"/>
          </a:xfrm>
          <a:prstGeom prst="rect">
            <a:avLst/>
          </a:prstGeom>
          <a:no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5" name="Group 4">
            <a:extLst>
              <a:ext uri="{FF2B5EF4-FFF2-40B4-BE49-F238E27FC236}">
                <a16:creationId xmlns:a16="http://schemas.microsoft.com/office/drawing/2014/main" id="{12B3290A-D3BF-4B87-B55B-FD9A98B49727}"/>
              </a:ext>
              <a:ext uri="{C183D7F6-B498-43B3-948B-1728B52AA6E4}">
                <adec:decorative xmlns:adec="http://schemas.microsoft.com/office/drawing/2017/decorative" val="1"/>
              </a:ext>
            </a:extLst>
          </p:cNvPr>
          <p:cNvGrpSpPr>
            <a:grpSpLocks noGrp="1" noUngrp="1" noRot="1" noChangeAspect="1" noMove="1" noResize="1"/>
          </p:cNvGrpSpPr>
          <p:nvPr/>
        </p:nvGrpSpPr>
        <p:grpSpPr>
          <a:xfrm>
            <a:off x="0" y="0"/>
            <a:ext cx="12199030" cy="1576446"/>
            <a:chOff x="0" y="0"/>
            <a:chExt cx="12192002" cy="1576446"/>
          </a:xfrm>
        </p:grpSpPr>
        <p:sp>
          <p:nvSpPr>
            <p:cNvPr id="11" name="Rectangle 10">
              <a:extLst>
                <a:ext uri="{FF2B5EF4-FFF2-40B4-BE49-F238E27FC236}">
                  <a16:creationId xmlns:a16="http://schemas.microsoft.com/office/drawing/2014/main" id="{033A715A-0686-440A-8F40-441B42A6605C}"/>
                </a:ext>
                <a:ext uri="{C183D7F6-B498-43B3-948B-1728B52AA6E4}">
                  <adec:decorative xmlns:adec="http://schemas.microsoft.com/office/drawing/2017/decorative" val="1"/>
                </a:ext>
              </a:extLst>
            </p:cNvPr>
            <p:cNvSpPr/>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Rectangle 11">
              <a:extLst>
                <a:ext uri="{FF2B5EF4-FFF2-40B4-BE49-F238E27FC236}">
                  <a16:creationId xmlns:a16="http://schemas.microsoft.com/office/drawing/2014/main" id="{4761657F-19F2-425B-B7E9-0118CD13C334}"/>
                </a:ext>
                <a:ext uri="{C183D7F6-B498-43B3-948B-1728B52AA6E4}">
                  <adec:decorative xmlns:adec="http://schemas.microsoft.com/office/drawing/2017/decorative" val="1"/>
                </a:ext>
              </a:extLst>
            </p:cNvPr>
            <p:cNvSpPr/>
            <p:nvPr/>
          </p:nvSpPr>
          <p:spPr>
            <a:xfrm rot="16200000">
              <a:off x="5307778" y="-5307778"/>
              <a:ext cx="1576446" cy="12192002"/>
            </a:xfrm>
            <a:prstGeom prst="rect">
              <a:avLst/>
            </a:prstGeom>
            <a:gradFill>
              <a:gsLst>
                <a:gs pos="45000">
                  <a:schemeClr val="accent1">
                    <a:alpha val="0"/>
                  </a:schemeClr>
                </a:gs>
                <a:gs pos="99000">
                  <a:srgbClr val="000000">
                    <a:alpha val="74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E27B6634-79D3-4EDD-A77A-1065D6F3A4F2}"/>
                </a:ext>
                <a:ext uri="{C183D7F6-B498-43B3-948B-1728B52AA6E4}">
                  <adec:decorative xmlns:adec="http://schemas.microsoft.com/office/drawing/2017/decorative" val="1"/>
                </a:ext>
              </a:extLst>
            </p:cNvPr>
            <p:cNvSpPr/>
            <p:nvPr/>
          </p:nvSpPr>
          <p:spPr>
            <a:xfrm>
              <a:off x="3825434" y="0"/>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sp>
        <p:nvSpPr>
          <p:cNvPr id="6" name="Title 1">
            <a:extLst>
              <a:ext uri="{FF2B5EF4-FFF2-40B4-BE49-F238E27FC236}">
                <a16:creationId xmlns:a16="http://schemas.microsoft.com/office/drawing/2014/main" id="{41C658A0-F4E3-FC8B-6B8B-ECA0FFE5F984}"/>
              </a:ext>
            </a:extLst>
          </p:cNvPr>
          <p:cNvSpPr>
            <a:spLocks noGrp="1"/>
          </p:cNvSpPr>
          <p:nvPr/>
        </p:nvSpPr>
        <p:spPr>
          <a:xfrm>
            <a:off x="1371598" y="319314"/>
            <a:ext cx="9477377" cy="103051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FFFFFF"/>
                </a:solidFill>
                <a:latin typeface="Georgia" panose="02040502050405020303" pitchFamily="18" charset="0"/>
              </a:rPr>
              <a:t>How to Log in to PageUp </a:t>
            </a:r>
          </a:p>
        </p:txBody>
      </p:sp>
      <p:sp>
        <p:nvSpPr>
          <p:cNvPr id="7" name="Content Placeholder 2">
            <a:extLst>
              <a:ext uri="{FF2B5EF4-FFF2-40B4-BE49-F238E27FC236}">
                <a16:creationId xmlns:a16="http://schemas.microsoft.com/office/drawing/2014/main" id="{50774E7C-ED45-135A-4CBA-1032A605B068}"/>
              </a:ext>
            </a:extLst>
          </p:cNvPr>
          <p:cNvSpPr>
            <a:spLocks noGrp="1"/>
          </p:cNvSpPr>
          <p:nvPr/>
        </p:nvSpPr>
        <p:spPr>
          <a:xfrm>
            <a:off x="748144" y="5610674"/>
            <a:ext cx="10715626" cy="146839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latin typeface="Georgia"/>
              </a:rPr>
              <a:t>Note that this employment portal can also be found on CC's single sign-on page. Click on "Manage My Searches" (highly recommend bookmarking these pages)! </a:t>
            </a:r>
            <a:endParaRPr lang="en-US" sz="2000" dirty="0"/>
          </a:p>
          <a:p>
            <a:endParaRPr lang="en-US" sz="1700">
              <a:latin typeface="Georgia"/>
            </a:endParaRPr>
          </a:p>
        </p:txBody>
      </p:sp>
      <p:pic>
        <p:nvPicPr>
          <p:cNvPr id="8" name="Picture 7" descr="PageUp logo">
            <a:extLst>
              <a:ext uri="{FF2B5EF4-FFF2-40B4-BE49-F238E27FC236}">
                <a16:creationId xmlns:a16="http://schemas.microsoft.com/office/drawing/2014/main" id="{DBBF1F1E-A16D-E05D-ECE8-4C72A48796CA}"/>
              </a:ext>
            </a:extLst>
          </p:cNvPr>
          <p:cNvPicPr>
            <a:picLocks noChangeAspect="1"/>
          </p:cNvPicPr>
          <p:nvPr/>
        </p:nvPicPr>
        <p:blipFill>
          <a:blip r:embed="rId2"/>
          <a:stretch>
            <a:fillRect/>
          </a:stretch>
        </p:blipFill>
        <p:spPr>
          <a:xfrm>
            <a:off x="9728887" y="-17835"/>
            <a:ext cx="2465173" cy="849157"/>
          </a:xfrm>
          <a:prstGeom prst="rect">
            <a:avLst/>
          </a:prstGeom>
        </p:spPr>
      </p:pic>
      <p:pic>
        <p:nvPicPr>
          <p:cNvPr id="9" name="Picture 8" descr="A screen shot of a website&#10;&#10;Description automatically generated">
            <a:extLst>
              <a:ext uri="{FF2B5EF4-FFF2-40B4-BE49-F238E27FC236}">
                <a16:creationId xmlns:a16="http://schemas.microsoft.com/office/drawing/2014/main" id="{DFF58007-922E-907B-7951-236797E0C9E8}"/>
              </a:ext>
            </a:extLst>
          </p:cNvPr>
          <p:cNvPicPr>
            <a:picLocks noChangeAspect="1"/>
          </p:cNvPicPr>
          <p:nvPr/>
        </p:nvPicPr>
        <p:blipFill>
          <a:blip r:embed="rId3"/>
          <a:stretch>
            <a:fillRect/>
          </a:stretch>
        </p:blipFill>
        <p:spPr>
          <a:xfrm>
            <a:off x="0" y="2147912"/>
            <a:ext cx="5777346" cy="2825412"/>
          </a:xfrm>
          <a:prstGeom prst="rect">
            <a:avLst/>
          </a:prstGeom>
        </p:spPr>
      </p:pic>
      <p:pic>
        <p:nvPicPr>
          <p:cNvPr id="10" name="Picture 9" descr="A screenshot of a computer&#10;&#10;Description automatically generated">
            <a:extLst>
              <a:ext uri="{FF2B5EF4-FFF2-40B4-BE49-F238E27FC236}">
                <a16:creationId xmlns:a16="http://schemas.microsoft.com/office/drawing/2014/main" id="{FB5814EC-B72D-9FFD-7F7E-B5AB81A879C0}"/>
              </a:ext>
            </a:extLst>
          </p:cNvPr>
          <p:cNvPicPr>
            <a:picLocks noChangeAspect="1"/>
          </p:cNvPicPr>
          <p:nvPr/>
        </p:nvPicPr>
        <p:blipFill>
          <a:blip r:embed="rId4"/>
          <a:stretch>
            <a:fillRect/>
          </a:stretch>
        </p:blipFill>
        <p:spPr>
          <a:xfrm>
            <a:off x="5929745" y="2147430"/>
            <a:ext cx="6248400" cy="2826375"/>
          </a:xfrm>
          <a:prstGeom prst="rect">
            <a:avLst/>
          </a:prstGeom>
        </p:spPr>
      </p:pic>
    </p:spTree>
    <p:extLst>
      <p:ext uri="{BB962C8B-B14F-4D97-AF65-F5344CB8AC3E}">
        <p14:creationId xmlns:p14="http://schemas.microsoft.com/office/powerpoint/2010/main" val="1435958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2DD0213-8CE0-B369-9268-4800CE080F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nvSpPr>
        <p:spPr bwMode="white">
          <a:xfrm>
            <a:off x="0" y="2"/>
            <a:ext cx="12192000" cy="6857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Rectangle 10">
            <a:extLst>
              <a:ext uri="{FF2B5EF4-FFF2-40B4-BE49-F238E27FC236}">
                <a16:creationId xmlns:a16="http://schemas.microsoft.com/office/drawing/2014/main" id="{B173F24B-E1A5-E1F9-CACF-5F167E5981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nvSpPr>
        <p:spPr>
          <a:xfrm flipH="1">
            <a:off x="-1" y="6408741"/>
            <a:ext cx="12191998" cy="457202"/>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Rectangle 11">
            <a:extLst>
              <a:ext uri="{FF2B5EF4-FFF2-40B4-BE49-F238E27FC236}">
                <a16:creationId xmlns:a16="http://schemas.microsoft.com/office/drawing/2014/main" id="{8A7B9C86-BA4C-F166-CBBB-849DE3A7BD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nvSpPr>
        <p:spPr>
          <a:xfrm flipH="1">
            <a:off x="-4" y="6408742"/>
            <a:ext cx="8115300" cy="449258"/>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3" name="Picture 12" descr="PageUp logo">
            <a:extLst>
              <a:ext uri="{FF2B5EF4-FFF2-40B4-BE49-F238E27FC236}">
                <a16:creationId xmlns:a16="http://schemas.microsoft.com/office/drawing/2014/main" id="{811753D0-29EC-39DC-BAE2-8D3C83B0DEB0}"/>
              </a:ext>
            </a:extLst>
          </p:cNvPr>
          <p:cNvPicPr>
            <a:picLocks noChangeAspect="1"/>
          </p:cNvPicPr>
          <p:nvPr/>
        </p:nvPicPr>
        <p:blipFill>
          <a:blip r:embed="rId2"/>
          <a:stretch>
            <a:fillRect/>
          </a:stretch>
        </p:blipFill>
        <p:spPr>
          <a:xfrm>
            <a:off x="10685938" y="6398126"/>
            <a:ext cx="1508122" cy="464428"/>
          </a:xfrm>
          <a:prstGeom prst="rect">
            <a:avLst/>
          </a:prstGeom>
        </p:spPr>
      </p:pic>
      <p:sp>
        <p:nvSpPr>
          <p:cNvPr id="14" name="TextBox 13">
            <a:extLst>
              <a:ext uri="{FF2B5EF4-FFF2-40B4-BE49-F238E27FC236}">
                <a16:creationId xmlns:a16="http://schemas.microsoft.com/office/drawing/2014/main" id="{16087F69-52F0-843A-72E5-B9D98DC1110B}"/>
              </a:ext>
            </a:extLst>
          </p:cNvPr>
          <p:cNvSpPr txBox="1"/>
          <p:nvPr/>
        </p:nvSpPr>
        <p:spPr>
          <a:xfrm>
            <a:off x="719667" y="211666"/>
            <a:ext cx="106997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Georgia"/>
              </a:rPr>
              <a:t>This is your dashboard.</a:t>
            </a:r>
          </a:p>
        </p:txBody>
      </p:sp>
      <p:pic>
        <p:nvPicPr>
          <p:cNvPr id="15" name="Picture 14" descr="A screenshot of a computer&#10;&#10;AI-generated content may be incorrect.">
            <a:extLst>
              <a:ext uri="{FF2B5EF4-FFF2-40B4-BE49-F238E27FC236}">
                <a16:creationId xmlns:a16="http://schemas.microsoft.com/office/drawing/2014/main" id="{6A891554-22CC-3A2A-016F-AFEB81322355}"/>
              </a:ext>
            </a:extLst>
          </p:cNvPr>
          <p:cNvPicPr>
            <a:picLocks noChangeAspect="1"/>
          </p:cNvPicPr>
          <p:nvPr/>
        </p:nvPicPr>
        <p:blipFill>
          <a:blip r:embed="rId3"/>
          <a:stretch>
            <a:fillRect/>
          </a:stretch>
        </p:blipFill>
        <p:spPr>
          <a:xfrm>
            <a:off x="0" y="581982"/>
            <a:ext cx="12192000" cy="4953202"/>
          </a:xfrm>
          <a:prstGeom prst="rect">
            <a:avLst/>
          </a:prstGeom>
        </p:spPr>
      </p:pic>
      <p:sp>
        <p:nvSpPr>
          <p:cNvPr id="16" name="Rectangle 15">
            <a:extLst>
              <a:ext uri="{FF2B5EF4-FFF2-40B4-BE49-F238E27FC236}">
                <a16:creationId xmlns:a16="http://schemas.microsoft.com/office/drawing/2014/main" id="{ECEC53AF-8210-3A82-577F-7B4C2185ADB1}"/>
              </a:ext>
            </a:extLst>
          </p:cNvPr>
          <p:cNvSpPr/>
          <p:nvPr/>
        </p:nvSpPr>
        <p:spPr>
          <a:xfrm>
            <a:off x="261408" y="577850"/>
            <a:ext cx="762000" cy="495300"/>
          </a:xfrm>
          <a:prstGeom prst="rect">
            <a:avLst/>
          </a:prstGeom>
          <a:noFill/>
          <a:ln>
            <a:solidFill>
              <a:srgbClr val="ABD5C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 name="TextBox 17">
            <a:extLst>
              <a:ext uri="{FF2B5EF4-FFF2-40B4-BE49-F238E27FC236}">
                <a16:creationId xmlns:a16="http://schemas.microsoft.com/office/drawing/2014/main" id="{4BCBEB11-9686-2811-9B85-4F26854F9393}"/>
              </a:ext>
            </a:extLst>
          </p:cNvPr>
          <p:cNvSpPr txBox="1"/>
          <p:nvPr/>
        </p:nvSpPr>
        <p:spPr>
          <a:xfrm>
            <a:off x="142681" y="1464452"/>
            <a:ext cx="1007534"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a:latin typeface="Georgia"/>
              </a:rPr>
              <a:t>Click this to return to your dashboard at any time</a:t>
            </a:r>
            <a:endParaRPr lang="en-US"/>
          </a:p>
        </p:txBody>
      </p:sp>
      <p:pic>
        <p:nvPicPr>
          <p:cNvPr id="19" name="Graphic 18" descr="Line arrow: Straight with solid fill">
            <a:extLst>
              <a:ext uri="{FF2B5EF4-FFF2-40B4-BE49-F238E27FC236}">
                <a16:creationId xmlns:a16="http://schemas.microsoft.com/office/drawing/2014/main" id="{D6553D57-2F6E-8178-3309-A94CD660F19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5400000">
            <a:off x="500978" y="1115759"/>
            <a:ext cx="276225" cy="342900"/>
          </a:xfrm>
          <a:prstGeom prst="rect">
            <a:avLst/>
          </a:prstGeom>
        </p:spPr>
      </p:pic>
      <p:pic>
        <p:nvPicPr>
          <p:cNvPr id="20" name="Graphic 5" descr="Line arrow: Straight with solid fill">
            <a:extLst>
              <a:ext uri="{FF2B5EF4-FFF2-40B4-BE49-F238E27FC236}">
                <a16:creationId xmlns:a16="http://schemas.microsoft.com/office/drawing/2014/main" id="{4F8FFB48-4EAE-1809-9E98-7B931A2C730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10800000">
            <a:off x="8404132" y="2000719"/>
            <a:ext cx="276225" cy="342900"/>
          </a:xfrm>
          <a:prstGeom prst="rect">
            <a:avLst/>
          </a:prstGeom>
        </p:spPr>
      </p:pic>
      <p:sp>
        <p:nvSpPr>
          <p:cNvPr id="21" name="TextBox 20">
            <a:extLst>
              <a:ext uri="{FF2B5EF4-FFF2-40B4-BE49-F238E27FC236}">
                <a16:creationId xmlns:a16="http://schemas.microsoft.com/office/drawing/2014/main" id="{705DA4B0-FB43-9D36-4A7D-85B4B6646B57}"/>
              </a:ext>
            </a:extLst>
          </p:cNvPr>
          <p:cNvSpPr txBox="1"/>
          <p:nvPr/>
        </p:nvSpPr>
        <p:spPr>
          <a:xfrm>
            <a:off x="6915149" y="1884218"/>
            <a:ext cx="1496292" cy="5713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a:latin typeface="Georgia"/>
              </a:rPr>
              <a:t>Link to the CC Talent Acquisition website for tools and resources</a:t>
            </a:r>
            <a:endParaRPr lang="en-US"/>
          </a:p>
        </p:txBody>
      </p:sp>
      <p:sp>
        <p:nvSpPr>
          <p:cNvPr id="22" name="TextBox 21">
            <a:extLst>
              <a:ext uri="{FF2B5EF4-FFF2-40B4-BE49-F238E27FC236}">
                <a16:creationId xmlns:a16="http://schemas.microsoft.com/office/drawing/2014/main" id="{8BC727D7-4BB3-E013-604A-9CAC750DF147}"/>
              </a:ext>
            </a:extLst>
          </p:cNvPr>
          <p:cNvSpPr txBox="1"/>
          <p:nvPr/>
        </p:nvSpPr>
        <p:spPr>
          <a:xfrm>
            <a:off x="1229591" y="3593522"/>
            <a:ext cx="4719204"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Click on "Jobs requiring panel review" to view applications.</a:t>
            </a:r>
          </a:p>
        </p:txBody>
      </p:sp>
      <p:sp>
        <p:nvSpPr>
          <p:cNvPr id="23" name="TextBox 22">
            <a:extLst>
              <a:ext uri="{FF2B5EF4-FFF2-40B4-BE49-F238E27FC236}">
                <a16:creationId xmlns:a16="http://schemas.microsoft.com/office/drawing/2014/main" id="{9FA53D77-497C-BB16-D546-C078D67571EF}"/>
              </a:ext>
            </a:extLst>
          </p:cNvPr>
          <p:cNvSpPr txBox="1"/>
          <p:nvPr/>
        </p:nvSpPr>
        <p:spPr>
          <a:xfrm>
            <a:off x="337704" y="5645727"/>
            <a:ext cx="11655135"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i="1" dirty="0"/>
              <a:t>Note: </a:t>
            </a:r>
            <a:r>
              <a:rPr lang="en-US" sz="1600" dirty="0"/>
              <a:t>If you are a search committee member for a search but have also been a search chair in the past, your dashboard will have more options. Continue to follow these instructions as a committee member.</a:t>
            </a:r>
          </a:p>
        </p:txBody>
      </p:sp>
      <p:sp>
        <p:nvSpPr>
          <p:cNvPr id="24" name="Rectangle 23">
            <a:extLst>
              <a:ext uri="{FF2B5EF4-FFF2-40B4-BE49-F238E27FC236}">
                <a16:creationId xmlns:a16="http://schemas.microsoft.com/office/drawing/2014/main" id="{D5F212AE-18A3-2123-72A2-78025B94EDAB}"/>
              </a:ext>
            </a:extLst>
          </p:cNvPr>
          <p:cNvSpPr/>
          <p:nvPr/>
        </p:nvSpPr>
        <p:spPr>
          <a:xfrm>
            <a:off x="8745682" y="1775113"/>
            <a:ext cx="2277340" cy="684067"/>
          </a:xfrm>
          <a:prstGeom prst="rect">
            <a:avLst/>
          </a:prstGeom>
          <a:noFill/>
          <a:ln>
            <a:solidFill>
              <a:srgbClr val="C8C2F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9114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342AB5-A416-12AC-AB50-41C5ACB7DFC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75C1C72-7542-5EF2-1BF8-BAE65ECC66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nvSpPr>
        <p:spPr bwMode="white">
          <a:xfrm>
            <a:off x="14285" y="0"/>
            <a:ext cx="12192000" cy="6858000"/>
          </a:xfrm>
          <a:prstGeom prst="rect">
            <a:avLst/>
          </a:prstGeom>
          <a:no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5" name="Group 4">
            <a:extLst>
              <a:ext uri="{FF2B5EF4-FFF2-40B4-BE49-F238E27FC236}">
                <a16:creationId xmlns:a16="http://schemas.microsoft.com/office/drawing/2014/main" id="{D62817F6-BC58-8EA2-3D02-51863E8EF729}"/>
              </a:ext>
              <a:ext uri="{C183D7F6-B498-43B3-948B-1728B52AA6E4}">
                <adec:decorative xmlns:adec="http://schemas.microsoft.com/office/drawing/2017/decorative" val="1"/>
              </a:ext>
            </a:extLst>
          </p:cNvPr>
          <p:cNvGrpSpPr>
            <a:grpSpLocks noGrp="1" noUngrp="1" noRot="1" noChangeAspect="1" noMove="1" noResize="1"/>
          </p:cNvGrpSpPr>
          <p:nvPr/>
        </p:nvGrpSpPr>
        <p:grpSpPr>
          <a:xfrm>
            <a:off x="0" y="0"/>
            <a:ext cx="12199030" cy="1576446"/>
            <a:chOff x="0" y="0"/>
            <a:chExt cx="12192002" cy="1576446"/>
          </a:xfrm>
        </p:grpSpPr>
        <p:sp>
          <p:nvSpPr>
            <p:cNvPr id="11" name="Rectangle 10">
              <a:extLst>
                <a:ext uri="{FF2B5EF4-FFF2-40B4-BE49-F238E27FC236}">
                  <a16:creationId xmlns:a16="http://schemas.microsoft.com/office/drawing/2014/main" id="{C06E3E85-F855-A9E0-902B-A8D96B7C09A2}"/>
                </a:ext>
                <a:ext uri="{C183D7F6-B498-43B3-948B-1728B52AA6E4}">
                  <adec:decorative xmlns:adec="http://schemas.microsoft.com/office/drawing/2017/decorative" val="1"/>
                </a:ext>
              </a:extLst>
            </p:cNvPr>
            <p:cNvSpPr/>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Rectangle 11">
              <a:extLst>
                <a:ext uri="{FF2B5EF4-FFF2-40B4-BE49-F238E27FC236}">
                  <a16:creationId xmlns:a16="http://schemas.microsoft.com/office/drawing/2014/main" id="{4AC473C2-DD1A-B01B-4B73-2E2AF273D758}"/>
                </a:ext>
                <a:ext uri="{C183D7F6-B498-43B3-948B-1728B52AA6E4}">
                  <adec:decorative xmlns:adec="http://schemas.microsoft.com/office/drawing/2017/decorative" val="1"/>
                </a:ext>
              </a:extLst>
            </p:cNvPr>
            <p:cNvSpPr/>
            <p:nvPr/>
          </p:nvSpPr>
          <p:spPr>
            <a:xfrm rot="16200000">
              <a:off x="5307778" y="-5307778"/>
              <a:ext cx="1576446" cy="12192002"/>
            </a:xfrm>
            <a:prstGeom prst="rect">
              <a:avLst/>
            </a:prstGeom>
            <a:gradFill>
              <a:gsLst>
                <a:gs pos="45000">
                  <a:schemeClr val="accent1">
                    <a:alpha val="0"/>
                  </a:schemeClr>
                </a:gs>
                <a:gs pos="99000">
                  <a:srgbClr val="000000">
                    <a:alpha val="74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0EFD6B64-34BB-F8C8-63BB-DA3ADC0C2F68}"/>
                </a:ext>
                <a:ext uri="{C183D7F6-B498-43B3-948B-1728B52AA6E4}">
                  <adec:decorative xmlns:adec="http://schemas.microsoft.com/office/drawing/2017/decorative" val="1"/>
                </a:ext>
              </a:extLst>
            </p:cNvPr>
            <p:cNvSpPr/>
            <p:nvPr/>
          </p:nvSpPr>
          <p:spPr>
            <a:xfrm>
              <a:off x="3825434" y="0"/>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sp>
        <p:nvSpPr>
          <p:cNvPr id="6" name="Title 1">
            <a:extLst>
              <a:ext uri="{FF2B5EF4-FFF2-40B4-BE49-F238E27FC236}">
                <a16:creationId xmlns:a16="http://schemas.microsoft.com/office/drawing/2014/main" id="{7EF8CA93-1EDE-BB3C-1B3A-7F66A97CAE7A}"/>
              </a:ext>
            </a:extLst>
          </p:cNvPr>
          <p:cNvSpPr>
            <a:spLocks noGrp="1"/>
          </p:cNvSpPr>
          <p:nvPr/>
        </p:nvSpPr>
        <p:spPr>
          <a:xfrm>
            <a:off x="1371598" y="319314"/>
            <a:ext cx="9477377" cy="103051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FFFFFF"/>
                </a:solidFill>
                <a:latin typeface="Georgia"/>
              </a:rPr>
              <a:t>Application Review</a:t>
            </a:r>
            <a:endParaRPr lang="en-US" dirty="0"/>
          </a:p>
        </p:txBody>
      </p:sp>
      <p:pic>
        <p:nvPicPr>
          <p:cNvPr id="8" name="Picture 7" descr="PageUp logo">
            <a:extLst>
              <a:ext uri="{FF2B5EF4-FFF2-40B4-BE49-F238E27FC236}">
                <a16:creationId xmlns:a16="http://schemas.microsoft.com/office/drawing/2014/main" id="{A178DDA0-C9A5-ADA3-432F-FA67DCB7B75C}"/>
              </a:ext>
            </a:extLst>
          </p:cNvPr>
          <p:cNvPicPr>
            <a:picLocks noChangeAspect="1"/>
          </p:cNvPicPr>
          <p:nvPr/>
        </p:nvPicPr>
        <p:blipFill>
          <a:blip r:embed="rId2"/>
          <a:stretch>
            <a:fillRect/>
          </a:stretch>
        </p:blipFill>
        <p:spPr>
          <a:xfrm>
            <a:off x="9728887" y="-17835"/>
            <a:ext cx="2465173" cy="849157"/>
          </a:xfrm>
          <a:prstGeom prst="rect">
            <a:avLst/>
          </a:prstGeom>
        </p:spPr>
      </p:pic>
      <p:pic>
        <p:nvPicPr>
          <p:cNvPr id="2" name="Picture 1" descr="A black and white text on a white background&#10;&#10;AI-generated content may be incorrect.">
            <a:extLst>
              <a:ext uri="{FF2B5EF4-FFF2-40B4-BE49-F238E27FC236}">
                <a16:creationId xmlns:a16="http://schemas.microsoft.com/office/drawing/2014/main" id="{DE4AFC49-842C-681B-23EC-8E1E34FDE893}"/>
              </a:ext>
            </a:extLst>
          </p:cNvPr>
          <p:cNvPicPr>
            <a:picLocks noChangeAspect="1"/>
          </p:cNvPicPr>
          <p:nvPr/>
        </p:nvPicPr>
        <p:blipFill>
          <a:blip r:embed="rId3"/>
          <a:stretch>
            <a:fillRect/>
          </a:stretch>
        </p:blipFill>
        <p:spPr>
          <a:xfrm>
            <a:off x="0" y="2939374"/>
            <a:ext cx="12192000" cy="979251"/>
          </a:xfrm>
          <a:prstGeom prst="rect">
            <a:avLst/>
          </a:prstGeom>
        </p:spPr>
      </p:pic>
      <p:sp>
        <p:nvSpPr>
          <p:cNvPr id="3" name="TextBox 2">
            <a:extLst>
              <a:ext uri="{FF2B5EF4-FFF2-40B4-BE49-F238E27FC236}">
                <a16:creationId xmlns:a16="http://schemas.microsoft.com/office/drawing/2014/main" id="{DA0AFDC7-0E6D-3CAE-4AFB-B65117D49CCC}"/>
              </a:ext>
            </a:extLst>
          </p:cNvPr>
          <p:cNvSpPr txBox="1"/>
          <p:nvPr/>
        </p:nvSpPr>
        <p:spPr>
          <a:xfrm>
            <a:off x="293299" y="2009796"/>
            <a:ext cx="1159452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Georgia"/>
              </a:rPr>
              <a:t>A list of searches you are a part of will come up. Click on "View applicants" by the desired job.</a:t>
            </a:r>
          </a:p>
        </p:txBody>
      </p:sp>
    </p:spTree>
    <p:extLst>
      <p:ext uri="{BB962C8B-B14F-4D97-AF65-F5344CB8AC3E}">
        <p14:creationId xmlns:p14="http://schemas.microsoft.com/office/powerpoint/2010/main" val="4171779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B7EB74-705A-7432-8051-60D4AFA5B683}"/>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ED4226E3-2421-478D-AF48-BBD82DA135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nvSpPr>
        <p:spPr>
          <a:xfrm flipH="1">
            <a:off x="-1" y="6408741"/>
            <a:ext cx="12191998" cy="457202"/>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Rectangle 11">
            <a:extLst>
              <a:ext uri="{FF2B5EF4-FFF2-40B4-BE49-F238E27FC236}">
                <a16:creationId xmlns:a16="http://schemas.microsoft.com/office/drawing/2014/main" id="{3FE41146-9101-5D2B-EA19-9D1D9AF9FE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nvSpPr>
        <p:spPr>
          <a:xfrm flipH="1">
            <a:off x="-4" y="6408742"/>
            <a:ext cx="8115300" cy="449258"/>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3" name="Picture 12" descr="PageUp logo">
            <a:extLst>
              <a:ext uri="{FF2B5EF4-FFF2-40B4-BE49-F238E27FC236}">
                <a16:creationId xmlns:a16="http://schemas.microsoft.com/office/drawing/2014/main" id="{C3964A50-D5D9-F0A8-E9A2-16113993F9CF}"/>
              </a:ext>
            </a:extLst>
          </p:cNvPr>
          <p:cNvPicPr>
            <a:picLocks noChangeAspect="1"/>
          </p:cNvPicPr>
          <p:nvPr/>
        </p:nvPicPr>
        <p:blipFill>
          <a:blip r:embed="rId2"/>
          <a:stretch>
            <a:fillRect/>
          </a:stretch>
        </p:blipFill>
        <p:spPr>
          <a:xfrm>
            <a:off x="10685938" y="6398126"/>
            <a:ext cx="1508122" cy="464428"/>
          </a:xfrm>
          <a:prstGeom prst="rect">
            <a:avLst/>
          </a:prstGeom>
        </p:spPr>
      </p:pic>
      <p:pic>
        <p:nvPicPr>
          <p:cNvPr id="2" name="Picture 1" descr="A screenshot of a computer&#10;&#10;AI-generated content may be incorrect.">
            <a:extLst>
              <a:ext uri="{FF2B5EF4-FFF2-40B4-BE49-F238E27FC236}">
                <a16:creationId xmlns:a16="http://schemas.microsoft.com/office/drawing/2014/main" id="{B1ED962A-691F-E170-3301-B57FA4A4BC12}"/>
              </a:ext>
            </a:extLst>
          </p:cNvPr>
          <p:cNvPicPr>
            <a:picLocks noChangeAspect="1"/>
          </p:cNvPicPr>
          <p:nvPr/>
        </p:nvPicPr>
        <p:blipFill>
          <a:blip r:embed="rId3"/>
          <a:stretch>
            <a:fillRect/>
          </a:stretch>
        </p:blipFill>
        <p:spPr>
          <a:xfrm>
            <a:off x="400539" y="513692"/>
            <a:ext cx="11332308" cy="4736462"/>
          </a:xfrm>
          <a:prstGeom prst="rect">
            <a:avLst/>
          </a:prstGeom>
        </p:spPr>
      </p:pic>
      <p:sp>
        <p:nvSpPr>
          <p:cNvPr id="3" name="TextBox 2">
            <a:extLst>
              <a:ext uri="{FF2B5EF4-FFF2-40B4-BE49-F238E27FC236}">
                <a16:creationId xmlns:a16="http://schemas.microsoft.com/office/drawing/2014/main" id="{14FA2B1F-E37C-8E7E-88B8-3EAA6A4943CD}"/>
              </a:ext>
            </a:extLst>
          </p:cNvPr>
          <p:cNvSpPr txBox="1"/>
          <p:nvPr/>
        </p:nvSpPr>
        <p:spPr>
          <a:xfrm>
            <a:off x="123092" y="74246"/>
            <a:ext cx="1207281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Georgia"/>
              </a:rPr>
              <a:t>Applicant Pool/Dashboard Overview​</a:t>
            </a:r>
          </a:p>
        </p:txBody>
      </p:sp>
      <p:sp>
        <p:nvSpPr>
          <p:cNvPr id="5" name="Rectangle 4">
            <a:extLst>
              <a:ext uri="{FF2B5EF4-FFF2-40B4-BE49-F238E27FC236}">
                <a16:creationId xmlns:a16="http://schemas.microsoft.com/office/drawing/2014/main" id="{974B8116-8100-B686-EBE7-4C7CB89E8776}"/>
              </a:ext>
            </a:extLst>
          </p:cNvPr>
          <p:cNvSpPr/>
          <p:nvPr/>
        </p:nvSpPr>
        <p:spPr>
          <a:xfrm>
            <a:off x="395829" y="1561496"/>
            <a:ext cx="3097151" cy="369093"/>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5DC4EB7E-D02C-18E9-B35B-C03963518F34}"/>
              </a:ext>
            </a:extLst>
          </p:cNvPr>
          <p:cNvSpPr/>
          <p:nvPr/>
        </p:nvSpPr>
        <p:spPr>
          <a:xfrm>
            <a:off x="393152" y="1937276"/>
            <a:ext cx="3093269" cy="3301601"/>
          </a:xfrm>
          <a:prstGeom prst="rect">
            <a:avLst/>
          </a:prstGeom>
          <a:noFill/>
          <a:ln>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C2AE2B6-A9A1-ADBE-85EE-BC155EDE79B7}"/>
              </a:ext>
            </a:extLst>
          </p:cNvPr>
          <p:cNvSpPr/>
          <p:nvPr/>
        </p:nvSpPr>
        <p:spPr>
          <a:xfrm>
            <a:off x="3603481" y="1067277"/>
            <a:ext cx="8050684" cy="3560151"/>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a:extLst>
              <a:ext uri="{FF2B5EF4-FFF2-40B4-BE49-F238E27FC236}">
                <a16:creationId xmlns:a16="http://schemas.microsoft.com/office/drawing/2014/main" id="{CB7CDB3B-5661-1EA2-ACEF-F9D0AA04DA40}"/>
              </a:ext>
            </a:extLst>
          </p:cNvPr>
          <p:cNvCxnSpPr/>
          <p:nvPr/>
        </p:nvCxnSpPr>
        <p:spPr>
          <a:xfrm>
            <a:off x="3005122" y="1766439"/>
            <a:ext cx="1511929" cy="3934562"/>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6" name="Straight Arrow Connector 15">
            <a:extLst>
              <a:ext uri="{FF2B5EF4-FFF2-40B4-BE49-F238E27FC236}">
                <a16:creationId xmlns:a16="http://schemas.microsoft.com/office/drawing/2014/main" id="{0EBB89B6-07EC-7A1F-E2FB-BEB1BDEE67E0}"/>
              </a:ext>
            </a:extLst>
          </p:cNvPr>
          <p:cNvCxnSpPr>
            <a:cxnSpLocks/>
          </p:cNvCxnSpPr>
          <p:nvPr/>
        </p:nvCxnSpPr>
        <p:spPr>
          <a:xfrm>
            <a:off x="1551247" y="5283228"/>
            <a:ext cx="87764" cy="428214"/>
          </a:xfrm>
          <a:prstGeom prst="straightConnector1">
            <a:avLst/>
          </a:prstGeom>
          <a:ln>
            <a:solidFill>
              <a:srgbClr val="7030A0"/>
            </a:solidFill>
            <a:tailEnd type="triangle"/>
          </a:ln>
        </p:spPr>
        <p:style>
          <a:lnRef idx="2">
            <a:schemeClr val="accent1"/>
          </a:lnRef>
          <a:fillRef idx="0">
            <a:schemeClr val="accent1"/>
          </a:fillRef>
          <a:effectRef idx="1">
            <a:schemeClr val="accent1"/>
          </a:effectRef>
          <a:fontRef idx="minor">
            <a:schemeClr val="tx1"/>
          </a:fontRef>
        </p:style>
      </p:cxnSp>
      <p:sp>
        <p:nvSpPr>
          <p:cNvPr id="18" name="TextBox 17">
            <a:extLst>
              <a:ext uri="{FF2B5EF4-FFF2-40B4-BE49-F238E27FC236}">
                <a16:creationId xmlns:a16="http://schemas.microsoft.com/office/drawing/2014/main" id="{B0898101-681E-80F5-6F0D-4B69A098B3F0}"/>
              </a:ext>
            </a:extLst>
          </p:cNvPr>
          <p:cNvSpPr txBox="1"/>
          <p:nvPr/>
        </p:nvSpPr>
        <p:spPr>
          <a:xfrm>
            <a:off x="494564" y="5750501"/>
            <a:ext cx="3110918"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solidFill>
                  <a:srgbClr val="7030A0"/>
                </a:solidFill>
              </a:rPr>
              <a:t>Applicants in Workflow State</a:t>
            </a:r>
          </a:p>
        </p:txBody>
      </p:sp>
      <p:sp>
        <p:nvSpPr>
          <p:cNvPr id="20" name="TextBox 19">
            <a:extLst>
              <a:ext uri="{FF2B5EF4-FFF2-40B4-BE49-F238E27FC236}">
                <a16:creationId xmlns:a16="http://schemas.microsoft.com/office/drawing/2014/main" id="{DA3612C2-A597-355E-7948-2CAA7669ADCF}"/>
              </a:ext>
            </a:extLst>
          </p:cNvPr>
          <p:cNvSpPr txBox="1"/>
          <p:nvPr/>
        </p:nvSpPr>
        <p:spPr>
          <a:xfrm>
            <a:off x="3493584" y="5818885"/>
            <a:ext cx="280619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solidFill>
                  <a:srgbClr val="FF0000"/>
                </a:solidFill>
              </a:rPr>
              <a:t>Name of Workflow State</a:t>
            </a:r>
          </a:p>
        </p:txBody>
      </p:sp>
      <p:cxnSp>
        <p:nvCxnSpPr>
          <p:cNvPr id="22" name="Straight Arrow Connector 21">
            <a:extLst>
              <a:ext uri="{FF2B5EF4-FFF2-40B4-BE49-F238E27FC236}">
                <a16:creationId xmlns:a16="http://schemas.microsoft.com/office/drawing/2014/main" id="{CFDAD799-0BCD-6FD0-8DAB-D44CFCF89DBD}"/>
              </a:ext>
            </a:extLst>
          </p:cNvPr>
          <p:cNvCxnSpPr>
            <a:cxnSpLocks/>
          </p:cNvCxnSpPr>
          <p:nvPr/>
        </p:nvCxnSpPr>
        <p:spPr>
          <a:xfrm>
            <a:off x="8248790" y="4738826"/>
            <a:ext cx="137279" cy="979840"/>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D1FD6A08-87E2-81C4-209A-C2C90EAB29A6}"/>
              </a:ext>
            </a:extLst>
          </p:cNvPr>
          <p:cNvSpPr txBox="1"/>
          <p:nvPr/>
        </p:nvSpPr>
        <p:spPr>
          <a:xfrm>
            <a:off x="6829442" y="5822365"/>
            <a:ext cx="4612300"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solidFill>
                  <a:srgbClr val="0070C0"/>
                </a:solidFill>
              </a:rPr>
              <a:t>Applicant Review Workspace </a:t>
            </a:r>
            <a:br>
              <a:rPr lang="en-US" b="1" dirty="0">
                <a:solidFill>
                  <a:srgbClr val="0070C0"/>
                </a:solidFill>
              </a:rPr>
            </a:br>
            <a:endParaRPr lang="en-US" sz="1400" b="1">
              <a:solidFill>
                <a:srgbClr val="0070C0"/>
              </a:solidFill>
            </a:endParaRPr>
          </a:p>
        </p:txBody>
      </p:sp>
    </p:spTree>
    <p:extLst>
      <p:ext uri="{BB962C8B-B14F-4D97-AF65-F5344CB8AC3E}">
        <p14:creationId xmlns:p14="http://schemas.microsoft.com/office/powerpoint/2010/main" val="1364830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E9EB56A-5F7E-13B6-CFB9-C99BF7147D18}"/>
              </a:ext>
            </a:extLst>
          </p:cNvPr>
          <p:cNvGrpSpPr/>
          <p:nvPr/>
        </p:nvGrpSpPr>
        <p:grpSpPr>
          <a:xfrm>
            <a:off x="343909" y="4760997"/>
            <a:ext cx="11727888" cy="923330"/>
            <a:chOff x="206697" y="3859689"/>
            <a:chExt cx="11727888" cy="923330"/>
          </a:xfrm>
        </p:grpSpPr>
        <p:sp>
          <p:nvSpPr>
            <p:cNvPr id="8" name="TextBox 7">
              <a:extLst>
                <a:ext uri="{FF2B5EF4-FFF2-40B4-BE49-F238E27FC236}">
                  <a16:creationId xmlns:a16="http://schemas.microsoft.com/office/drawing/2014/main" id="{7969B244-DFA4-A1CB-7AA2-5005234F25C8}"/>
                </a:ext>
              </a:extLst>
            </p:cNvPr>
            <p:cNvSpPr txBox="1"/>
            <p:nvPr/>
          </p:nvSpPr>
          <p:spPr>
            <a:xfrm>
              <a:off x="206697" y="3859689"/>
              <a:ext cx="11727888"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dirty="0">
                  <a:latin typeface="Georgia"/>
                </a:rPr>
                <a:t>Click the           icon to open the candidate's application, which includes all attached documents  (</a:t>
              </a:r>
              <a:r>
                <a:rPr lang="en-US" i="1" dirty="0">
                  <a:latin typeface="Georgia"/>
                </a:rPr>
                <a:t>see next slide)</a:t>
              </a:r>
              <a:endParaRPr lang="en-US" dirty="0">
                <a:latin typeface="Georgia"/>
              </a:endParaRPr>
            </a:p>
            <a:p>
              <a:pPr marL="285750" indent="-285750">
                <a:buFont typeface="Arial"/>
                <a:buChar char="•"/>
              </a:pPr>
              <a:r>
                <a:rPr lang="en-US" dirty="0">
                  <a:latin typeface="Georgia"/>
                </a:rPr>
                <a:t>Click the           icon to open the candidate's CV/resume only</a:t>
              </a:r>
              <a:br>
                <a:rPr lang="en-US" dirty="0">
                  <a:latin typeface="Georgia"/>
                </a:rPr>
              </a:br>
              <a:endParaRPr lang="en-US" dirty="0">
                <a:latin typeface="Georgia"/>
              </a:endParaRPr>
            </a:p>
          </p:txBody>
        </p:sp>
        <p:pic>
          <p:nvPicPr>
            <p:cNvPr id="10" name="Picture 9">
              <a:extLst>
                <a:ext uri="{FF2B5EF4-FFF2-40B4-BE49-F238E27FC236}">
                  <a16:creationId xmlns:a16="http://schemas.microsoft.com/office/drawing/2014/main" id="{1C5A032C-BA8F-83A0-B2B8-0C1A0EBBB67D}"/>
                </a:ext>
              </a:extLst>
            </p:cNvPr>
            <p:cNvPicPr>
              <a:picLocks noChangeAspect="1"/>
            </p:cNvPicPr>
            <p:nvPr/>
          </p:nvPicPr>
          <p:blipFill>
            <a:blip r:embed="rId2"/>
            <a:stretch>
              <a:fillRect/>
            </a:stretch>
          </p:blipFill>
          <p:spPr>
            <a:xfrm>
              <a:off x="1657874" y="3859991"/>
              <a:ext cx="285750" cy="266700"/>
            </a:xfrm>
            <a:prstGeom prst="rect">
              <a:avLst/>
            </a:prstGeom>
          </p:spPr>
        </p:pic>
        <p:pic>
          <p:nvPicPr>
            <p:cNvPr id="11" name="Picture 10">
              <a:extLst>
                <a:ext uri="{FF2B5EF4-FFF2-40B4-BE49-F238E27FC236}">
                  <a16:creationId xmlns:a16="http://schemas.microsoft.com/office/drawing/2014/main" id="{BD976EAA-BDB8-7BC5-3A16-E0D5B07461CF}"/>
                </a:ext>
              </a:extLst>
            </p:cNvPr>
            <p:cNvPicPr>
              <a:picLocks noChangeAspect="1"/>
            </p:cNvPicPr>
            <p:nvPr/>
          </p:nvPicPr>
          <p:blipFill>
            <a:blip r:embed="rId3"/>
            <a:stretch>
              <a:fillRect/>
            </a:stretch>
          </p:blipFill>
          <p:spPr>
            <a:xfrm>
              <a:off x="1662638" y="4185242"/>
              <a:ext cx="276225" cy="276225"/>
            </a:xfrm>
            <a:prstGeom prst="rect">
              <a:avLst/>
            </a:prstGeom>
          </p:spPr>
        </p:pic>
      </p:grpSp>
      <p:pic>
        <p:nvPicPr>
          <p:cNvPr id="20" name="Picture 19" descr="A screenshot of a computer&#10;&#10;AI-generated content may be incorrect.">
            <a:extLst>
              <a:ext uri="{FF2B5EF4-FFF2-40B4-BE49-F238E27FC236}">
                <a16:creationId xmlns:a16="http://schemas.microsoft.com/office/drawing/2014/main" id="{13796206-ED6B-B476-BB2B-C155024A0244}"/>
              </a:ext>
            </a:extLst>
          </p:cNvPr>
          <p:cNvPicPr>
            <a:picLocks noChangeAspect="1"/>
          </p:cNvPicPr>
          <p:nvPr/>
        </p:nvPicPr>
        <p:blipFill>
          <a:blip r:embed="rId4"/>
          <a:stretch>
            <a:fillRect/>
          </a:stretch>
        </p:blipFill>
        <p:spPr>
          <a:xfrm>
            <a:off x="0" y="2005615"/>
            <a:ext cx="12192000" cy="2268738"/>
          </a:xfrm>
          <a:prstGeom prst="rect">
            <a:avLst/>
          </a:prstGeom>
        </p:spPr>
      </p:pic>
      <p:grpSp>
        <p:nvGrpSpPr>
          <p:cNvPr id="14" name="Group 13">
            <a:extLst>
              <a:ext uri="{FF2B5EF4-FFF2-40B4-BE49-F238E27FC236}">
                <a16:creationId xmlns:a16="http://schemas.microsoft.com/office/drawing/2014/main" id="{B9419B0B-BC1C-42DF-2FD6-3212A8D4EC0D}"/>
              </a:ext>
              <a:ext uri="{C183D7F6-B498-43B3-948B-1728B52AA6E4}">
                <adec:decorative xmlns:adec="http://schemas.microsoft.com/office/drawing/2017/decorative" val="1"/>
              </a:ext>
            </a:extLst>
          </p:cNvPr>
          <p:cNvGrpSpPr>
            <a:grpSpLocks noGrp="1" noUngrp="1" noRot="1" noChangeAspect="1" noMove="1" noResize="1"/>
          </p:cNvGrpSpPr>
          <p:nvPr/>
        </p:nvGrpSpPr>
        <p:grpSpPr>
          <a:xfrm>
            <a:off x="0" y="0"/>
            <a:ext cx="12199030" cy="1576446"/>
            <a:chOff x="0" y="0"/>
            <a:chExt cx="12192002" cy="1576446"/>
          </a:xfrm>
        </p:grpSpPr>
        <p:sp>
          <p:nvSpPr>
            <p:cNvPr id="7" name="Rectangle 6">
              <a:extLst>
                <a:ext uri="{FF2B5EF4-FFF2-40B4-BE49-F238E27FC236}">
                  <a16:creationId xmlns:a16="http://schemas.microsoft.com/office/drawing/2014/main" id="{E55E2BBD-502F-3AE8-0D69-87D17817637E}"/>
                </a:ext>
                <a:ext uri="{C183D7F6-B498-43B3-948B-1728B52AA6E4}">
                  <adec:decorative xmlns:adec="http://schemas.microsoft.com/office/drawing/2017/decorative" val="1"/>
                </a:ext>
              </a:extLst>
            </p:cNvPr>
            <p:cNvSpPr/>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9" name="Rectangle 8">
              <a:extLst>
                <a:ext uri="{FF2B5EF4-FFF2-40B4-BE49-F238E27FC236}">
                  <a16:creationId xmlns:a16="http://schemas.microsoft.com/office/drawing/2014/main" id="{5C246A5B-A4C3-0950-EC42-9896CA561DEE}"/>
                </a:ext>
                <a:ext uri="{C183D7F6-B498-43B3-948B-1728B52AA6E4}">
                  <adec:decorative xmlns:adec="http://schemas.microsoft.com/office/drawing/2017/decorative" val="1"/>
                </a:ext>
              </a:extLst>
            </p:cNvPr>
            <p:cNvSpPr/>
            <p:nvPr/>
          </p:nvSpPr>
          <p:spPr>
            <a:xfrm rot="16200000">
              <a:off x="5307778" y="-5307778"/>
              <a:ext cx="1576446" cy="12192002"/>
            </a:xfrm>
            <a:prstGeom prst="rect">
              <a:avLst/>
            </a:prstGeom>
            <a:gradFill>
              <a:gsLst>
                <a:gs pos="45000">
                  <a:schemeClr val="accent1">
                    <a:alpha val="0"/>
                  </a:schemeClr>
                </a:gs>
                <a:gs pos="99000">
                  <a:srgbClr val="000000">
                    <a:alpha val="74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Rectangle 11">
              <a:extLst>
                <a:ext uri="{FF2B5EF4-FFF2-40B4-BE49-F238E27FC236}">
                  <a16:creationId xmlns:a16="http://schemas.microsoft.com/office/drawing/2014/main" id="{A9ED96A5-10B4-A2AB-119E-13949B85CAAF}"/>
                </a:ext>
                <a:ext uri="{C183D7F6-B498-43B3-948B-1728B52AA6E4}">
                  <adec:decorative xmlns:adec="http://schemas.microsoft.com/office/drawing/2017/decorative" val="1"/>
                </a:ext>
              </a:extLst>
            </p:cNvPr>
            <p:cNvSpPr/>
            <p:nvPr/>
          </p:nvSpPr>
          <p:spPr>
            <a:xfrm>
              <a:off x="3825434" y="0"/>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sp>
        <p:nvSpPr>
          <p:cNvPr id="18" name="Title 1">
            <a:extLst>
              <a:ext uri="{FF2B5EF4-FFF2-40B4-BE49-F238E27FC236}">
                <a16:creationId xmlns:a16="http://schemas.microsoft.com/office/drawing/2014/main" id="{E3AE92CC-0A51-9ACD-3F68-F38CF3A7C234}"/>
              </a:ext>
            </a:extLst>
          </p:cNvPr>
          <p:cNvSpPr>
            <a:spLocks noGrp="1"/>
          </p:cNvSpPr>
          <p:nvPr/>
        </p:nvSpPr>
        <p:spPr>
          <a:xfrm>
            <a:off x="1371598" y="319314"/>
            <a:ext cx="9477377" cy="103051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FFFFFF"/>
                </a:solidFill>
                <a:latin typeface="Georgia"/>
              </a:rPr>
              <a:t>Application Review</a:t>
            </a:r>
            <a:endParaRPr lang="en-US" dirty="0"/>
          </a:p>
        </p:txBody>
      </p:sp>
      <p:pic>
        <p:nvPicPr>
          <p:cNvPr id="21" name="Picture 20" descr="PageUp logo">
            <a:extLst>
              <a:ext uri="{FF2B5EF4-FFF2-40B4-BE49-F238E27FC236}">
                <a16:creationId xmlns:a16="http://schemas.microsoft.com/office/drawing/2014/main" id="{C307B180-7501-24A3-2692-A9E23C6C83AA}"/>
              </a:ext>
            </a:extLst>
          </p:cNvPr>
          <p:cNvPicPr>
            <a:picLocks noChangeAspect="1"/>
          </p:cNvPicPr>
          <p:nvPr/>
        </p:nvPicPr>
        <p:blipFill>
          <a:blip r:embed="rId5"/>
          <a:stretch>
            <a:fillRect/>
          </a:stretch>
        </p:blipFill>
        <p:spPr>
          <a:xfrm>
            <a:off x="9728887" y="-17835"/>
            <a:ext cx="2465173" cy="849157"/>
          </a:xfrm>
          <a:prstGeom prst="rect">
            <a:avLst/>
          </a:prstGeom>
        </p:spPr>
      </p:pic>
    </p:spTree>
    <p:extLst>
      <p:ext uri="{BB962C8B-B14F-4D97-AF65-F5344CB8AC3E}">
        <p14:creationId xmlns:p14="http://schemas.microsoft.com/office/powerpoint/2010/main" val="3550755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A3818-1E97-B717-E123-498A333CE598}"/>
              </a:ext>
            </a:extLst>
          </p:cNvPr>
          <p:cNvSpPr>
            <a:spLocks noGrp="1"/>
          </p:cNvSpPr>
          <p:nvPr>
            <p:ph type="title"/>
          </p:nvPr>
        </p:nvSpPr>
        <p:spPr>
          <a:xfrm>
            <a:off x="84762" y="56549"/>
            <a:ext cx="11979667" cy="1325563"/>
          </a:xfrm>
        </p:spPr>
        <p:txBody>
          <a:bodyPr>
            <a:normAutofit/>
          </a:bodyPr>
          <a:lstStyle/>
          <a:p>
            <a:pPr algn="ctr"/>
            <a:r>
              <a:rPr lang="en-US" sz="3200" dirty="0">
                <a:latin typeface="Georgia"/>
              </a:rPr>
              <a:t>Application Form, Attached Documents  (      icon)</a:t>
            </a:r>
            <a:endParaRPr lang="en-US" dirty="0"/>
          </a:p>
        </p:txBody>
      </p:sp>
      <p:sp>
        <p:nvSpPr>
          <p:cNvPr id="3" name="Content Placeholder 2">
            <a:extLst>
              <a:ext uri="{FF2B5EF4-FFF2-40B4-BE49-F238E27FC236}">
                <a16:creationId xmlns:a16="http://schemas.microsoft.com/office/drawing/2014/main" id="{971A7134-32E5-1ABC-5362-72CA4A7ADC59}"/>
              </a:ext>
            </a:extLst>
          </p:cNvPr>
          <p:cNvSpPr>
            <a:spLocks noGrp="1"/>
          </p:cNvSpPr>
          <p:nvPr>
            <p:ph idx="1"/>
          </p:nvPr>
        </p:nvSpPr>
        <p:spPr>
          <a:xfrm>
            <a:off x="583575" y="1667994"/>
            <a:ext cx="5348614" cy="3411886"/>
          </a:xfrm>
        </p:spPr>
        <p:txBody>
          <a:bodyPr vert="horz" lIns="91440" tIns="45720" rIns="91440" bIns="45720" rtlCol="0" anchor="t">
            <a:normAutofit/>
          </a:bodyPr>
          <a:lstStyle/>
          <a:p>
            <a:pPr marL="0" indent="0">
              <a:buNone/>
            </a:pPr>
            <a:r>
              <a:rPr lang="en-US" dirty="0">
                <a:latin typeface="Georgia"/>
              </a:rPr>
              <a:t>Top section:</a:t>
            </a:r>
            <a:br>
              <a:rPr lang="en-US" dirty="0">
                <a:latin typeface="Georgia"/>
              </a:rPr>
            </a:br>
            <a:r>
              <a:rPr lang="en-US" sz="1600" dirty="0">
                <a:latin typeface="Georgia"/>
              </a:rPr>
              <a:t>"Weighted Score" not currently in use – disregard</a:t>
            </a:r>
            <a:endParaRPr lang="en-US" dirty="0">
              <a:latin typeface="Georgia"/>
            </a:endParaRPr>
          </a:p>
          <a:p>
            <a:pPr marL="0" indent="0">
              <a:buNone/>
            </a:pPr>
            <a:endParaRPr lang="en-US" sz="1600" dirty="0">
              <a:latin typeface="Georgia"/>
            </a:endParaRPr>
          </a:p>
          <a:p>
            <a:pPr marL="0" indent="0">
              <a:buNone/>
            </a:pPr>
            <a:endParaRPr lang="en-US" sz="1600" dirty="0">
              <a:latin typeface="Georgia"/>
            </a:endParaRPr>
          </a:p>
        </p:txBody>
      </p:sp>
      <p:pic>
        <p:nvPicPr>
          <p:cNvPr id="5" name="Picture 4">
            <a:extLst>
              <a:ext uri="{FF2B5EF4-FFF2-40B4-BE49-F238E27FC236}">
                <a16:creationId xmlns:a16="http://schemas.microsoft.com/office/drawing/2014/main" id="{E4DFE3F7-1FD3-731F-E44D-384FB87203C9}"/>
              </a:ext>
            </a:extLst>
          </p:cNvPr>
          <p:cNvPicPr>
            <a:picLocks noChangeAspect="1"/>
          </p:cNvPicPr>
          <p:nvPr/>
        </p:nvPicPr>
        <p:blipFill>
          <a:blip r:embed="rId2"/>
          <a:stretch>
            <a:fillRect/>
          </a:stretch>
        </p:blipFill>
        <p:spPr>
          <a:xfrm>
            <a:off x="9124038" y="529486"/>
            <a:ext cx="404911" cy="373546"/>
          </a:xfrm>
          <a:prstGeom prst="rect">
            <a:avLst/>
          </a:prstGeom>
        </p:spPr>
      </p:pic>
      <p:pic>
        <p:nvPicPr>
          <p:cNvPr id="6" name="Picture 5" descr="A screenshot of a computer&#10;&#10;Description automatically generated">
            <a:extLst>
              <a:ext uri="{FF2B5EF4-FFF2-40B4-BE49-F238E27FC236}">
                <a16:creationId xmlns:a16="http://schemas.microsoft.com/office/drawing/2014/main" id="{3DF57B09-0C1E-5D1F-11B5-A09CFB21D351}"/>
              </a:ext>
            </a:extLst>
          </p:cNvPr>
          <p:cNvPicPr>
            <a:picLocks noChangeAspect="1"/>
          </p:cNvPicPr>
          <p:nvPr/>
        </p:nvPicPr>
        <p:blipFill>
          <a:blip r:embed="rId3"/>
          <a:stretch>
            <a:fillRect/>
          </a:stretch>
        </p:blipFill>
        <p:spPr>
          <a:xfrm>
            <a:off x="672325" y="2526234"/>
            <a:ext cx="5175338" cy="2410608"/>
          </a:xfrm>
          <a:prstGeom prst="rect">
            <a:avLst/>
          </a:prstGeom>
        </p:spPr>
      </p:pic>
      <p:sp>
        <p:nvSpPr>
          <p:cNvPr id="8" name="Content Placeholder 2">
            <a:extLst>
              <a:ext uri="{FF2B5EF4-FFF2-40B4-BE49-F238E27FC236}">
                <a16:creationId xmlns:a16="http://schemas.microsoft.com/office/drawing/2014/main" id="{6CBD6BF6-8020-F2B0-049C-9B69F612B13F}"/>
              </a:ext>
            </a:extLst>
          </p:cNvPr>
          <p:cNvSpPr txBox="1">
            <a:spLocks/>
          </p:cNvSpPr>
          <p:nvPr/>
        </p:nvSpPr>
        <p:spPr>
          <a:xfrm>
            <a:off x="6209778" y="1664875"/>
            <a:ext cx="5348614" cy="341188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latin typeface="Georgia"/>
              </a:rPr>
              <a:t>Documents:</a:t>
            </a:r>
            <a:br>
              <a:rPr lang="en-US" dirty="0">
                <a:latin typeface="Georgia"/>
              </a:rPr>
            </a:br>
            <a:r>
              <a:rPr lang="en-US" sz="1600" dirty="0">
                <a:latin typeface="Georgia"/>
              </a:rPr>
              <a:t>Click the link to download the document to your browser</a:t>
            </a:r>
            <a:endParaRPr lang="en-US" dirty="0">
              <a:latin typeface="Georgia"/>
            </a:endParaRPr>
          </a:p>
          <a:p>
            <a:pPr marL="0" indent="0">
              <a:buFont typeface="Arial" panose="020B0604020202020204" pitchFamily="34" charset="0"/>
              <a:buNone/>
            </a:pPr>
            <a:endParaRPr lang="en-US" sz="1600" dirty="0">
              <a:latin typeface="Georgia"/>
            </a:endParaRPr>
          </a:p>
          <a:p>
            <a:pPr marL="0" indent="0">
              <a:buFont typeface="Arial" panose="020B0604020202020204" pitchFamily="34" charset="0"/>
              <a:buNone/>
            </a:pPr>
            <a:endParaRPr lang="en-US" sz="1600" dirty="0">
              <a:latin typeface="Georgia"/>
            </a:endParaRPr>
          </a:p>
        </p:txBody>
      </p:sp>
      <p:sp>
        <p:nvSpPr>
          <p:cNvPr id="9" name="Rectangle 8">
            <a:extLst>
              <a:ext uri="{FF2B5EF4-FFF2-40B4-BE49-F238E27FC236}">
                <a16:creationId xmlns:a16="http://schemas.microsoft.com/office/drawing/2014/main" id="{815609D1-C3B4-8402-1660-1E83D43852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nvSpPr>
        <p:spPr bwMode="white">
          <a:xfrm>
            <a:off x="0" y="2"/>
            <a:ext cx="12192000" cy="6857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Rectangle 11">
            <a:extLst>
              <a:ext uri="{FF2B5EF4-FFF2-40B4-BE49-F238E27FC236}">
                <a16:creationId xmlns:a16="http://schemas.microsoft.com/office/drawing/2014/main" id="{C37C73A5-D694-5C40-606D-A1E80ADF41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nvSpPr>
        <p:spPr>
          <a:xfrm flipH="1">
            <a:off x="-1" y="6408741"/>
            <a:ext cx="12191998" cy="457202"/>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 name="Rectangle 13">
            <a:extLst>
              <a:ext uri="{FF2B5EF4-FFF2-40B4-BE49-F238E27FC236}">
                <a16:creationId xmlns:a16="http://schemas.microsoft.com/office/drawing/2014/main" id="{3DCF7C84-26AC-48F6-A087-557BA8E1A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nvSpPr>
        <p:spPr>
          <a:xfrm flipH="1">
            <a:off x="-4" y="6408742"/>
            <a:ext cx="8115300" cy="449258"/>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6" name="Picture 15" descr="PageUp logo">
            <a:extLst>
              <a:ext uri="{FF2B5EF4-FFF2-40B4-BE49-F238E27FC236}">
                <a16:creationId xmlns:a16="http://schemas.microsoft.com/office/drawing/2014/main" id="{2B6620C7-3B98-8927-1CD7-13ACFA49173E}"/>
              </a:ext>
            </a:extLst>
          </p:cNvPr>
          <p:cNvPicPr>
            <a:picLocks noChangeAspect="1"/>
          </p:cNvPicPr>
          <p:nvPr/>
        </p:nvPicPr>
        <p:blipFill>
          <a:blip r:embed="rId4"/>
          <a:stretch>
            <a:fillRect/>
          </a:stretch>
        </p:blipFill>
        <p:spPr>
          <a:xfrm>
            <a:off x="10685938" y="6398126"/>
            <a:ext cx="1508122" cy="464428"/>
          </a:xfrm>
          <a:prstGeom prst="rect">
            <a:avLst/>
          </a:prstGeom>
        </p:spPr>
      </p:pic>
      <p:pic>
        <p:nvPicPr>
          <p:cNvPr id="18" name="Picture 17" descr="A screenshot of a computer screen&#10;&#10;AI-generated content may be incorrect.">
            <a:extLst>
              <a:ext uri="{FF2B5EF4-FFF2-40B4-BE49-F238E27FC236}">
                <a16:creationId xmlns:a16="http://schemas.microsoft.com/office/drawing/2014/main" id="{3B47567E-1362-DF32-F8EB-0CA999A9D655}"/>
              </a:ext>
            </a:extLst>
          </p:cNvPr>
          <p:cNvPicPr>
            <a:picLocks noChangeAspect="1"/>
          </p:cNvPicPr>
          <p:nvPr/>
        </p:nvPicPr>
        <p:blipFill>
          <a:blip r:embed="rId5"/>
          <a:stretch>
            <a:fillRect/>
          </a:stretch>
        </p:blipFill>
        <p:spPr>
          <a:xfrm>
            <a:off x="6782121" y="2590961"/>
            <a:ext cx="4210050" cy="1419225"/>
          </a:xfrm>
          <a:prstGeom prst="rect">
            <a:avLst/>
          </a:prstGeom>
        </p:spPr>
      </p:pic>
    </p:spTree>
    <p:extLst>
      <p:ext uri="{BB962C8B-B14F-4D97-AF65-F5344CB8AC3E}">
        <p14:creationId xmlns:p14="http://schemas.microsoft.com/office/powerpoint/2010/main" val="30749821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4F1B2134BB4F4F9D7D9DE106F9D1B4" ma:contentTypeVersion="19" ma:contentTypeDescription="Create a new document." ma:contentTypeScope="" ma:versionID="b374f3b432f4f412e2c01b984c51e750">
  <xsd:schema xmlns:xsd="http://www.w3.org/2001/XMLSchema" xmlns:xs="http://www.w3.org/2001/XMLSchema" xmlns:p="http://schemas.microsoft.com/office/2006/metadata/properties" xmlns:ns2="c8b8e880-ee25-4a05-9e29-dc42a604a860" xmlns:ns3="9f8cc55e-7c37-4b74-96ce-82c6a1fb5cd5" targetNamespace="http://schemas.microsoft.com/office/2006/metadata/properties" ma:root="true" ma:fieldsID="af525b999bdda0ffec3ff0605057f722" ns2:_="" ns3:_="">
    <xsd:import namespace="c8b8e880-ee25-4a05-9e29-dc42a604a860"/>
    <xsd:import namespace="9f8cc55e-7c37-4b74-96ce-82c6a1fb5cd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2:lcf76f155ced4ddcb4097134ff3c332f" minOccurs="0"/>
                <xsd:element ref="ns3:TaxCatchAll" minOccurs="0"/>
                <xsd:element ref="ns2:MediaServiceObjectDetectorVersions"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b8e880-ee25-4a05-9e29-dc42a604a8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45131de1-79e0-4ab6-8c73-ba4cbd694e1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LengthInSeconds" ma:index="24" nillable="true" ma:displayName="MediaLengthInSeconds" ma:hidden="true" ma:internalName="MediaLengthInSeconds" ma:readOnly="true">
      <xsd:simpleType>
        <xsd:restriction base="dms:Unknown"/>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f8cc55e-7c37-4b74-96ce-82c6a1fb5cd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a10414ad-fa56-42b7-89d8-4a68bca8b567}" ma:internalName="TaxCatchAll" ma:showField="CatchAllData" ma:web="9f8cc55e-7c37-4b74-96ce-82c6a1fb5cd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8b8e880-ee25-4a05-9e29-dc42a604a860">
      <Terms xmlns="http://schemas.microsoft.com/office/infopath/2007/PartnerControls"/>
    </lcf76f155ced4ddcb4097134ff3c332f>
    <TaxCatchAll xmlns="9f8cc55e-7c37-4b74-96ce-82c6a1fb5cd5" xsi:nil="true"/>
  </documentManagement>
</p:properties>
</file>

<file path=customXml/itemProps1.xml><?xml version="1.0" encoding="utf-8"?>
<ds:datastoreItem xmlns:ds="http://schemas.openxmlformats.org/officeDocument/2006/customXml" ds:itemID="{6176ACA9-6E81-4ACA-93E9-7C2800B15B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b8e880-ee25-4a05-9e29-dc42a604a860"/>
    <ds:schemaRef ds:uri="9f8cc55e-7c37-4b74-96ce-82c6a1fb5c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C4C12FE-EB0A-4EB8-B14D-0AFB6CEF56EA}">
  <ds:schemaRefs>
    <ds:schemaRef ds:uri="http://schemas.microsoft.com/sharepoint/v3/contenttype/forms"/>
  </ds:schemaRefs>
</ds:datastoreItem>
</file>

<file path=customXml/itemProps3.xml><?xml version="1.0" encoding="utf-8"?>
<ds:datastoreItem xmlns:ds="http://schemas.openxmlformats.org/officeDocument/2006/customXml" ds:itemID="{E0CE16E0-FDC1-4CA6-87A5-395D1E88AE35}">
  <ds:schemaRefs>
    <ds:schemaRef ds:uri="http://schemas.microsoft.com/office/2006/metadata/properties"/>
    <ds:schemaRef ds:uri="http://schemas.microsoft.com/office/infopath/2007/PartnerControls"/>
    <ds:schemaRef ds:uri="c8b8e880-ee25-4a05-9e29-dc42a604a860"/>
    <ds:schemaRef ds:uri="9f8cc55e-7c37-4b74-96ce-82c6a1fb5cd5"/>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247</Words>
  <Application>Microsoft Office PowerPoint</Application>
  <PresentationFormat>Widescreen</PresentationFormat>
  <Paragraphs>26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Application Form, Attached Documents  (      icon)</vt:lpstr>
      <vt:lpstr>Application Form (      icon)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Matt Cherry</cp:lastModifiedBy>
  <cp:revision>607</cp:revision>
  <dcterms:created xsi:type="dcterms:W3CDTF">2024-08-26T19:10:13Z</dcterms:created>
  <dcterms:modified xsi:type="dcterms:W3CDTF">2025-02-17T19:26:08Z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0x010100FC4F1B2134BB4F4F9D7D9DE106F9D1B4</vt:lpwstr>
  </property>
  <property fmtid="{D5CDD505-2E9C-101B-9397-08002B2CF9AE}" pid="3" name="MediaServiceImageTags">
    <vt:lpwstr/>
  </property>
</Properties>
</file>